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59" r:id="rId11"/>
    <p:sldId id="260" r:id="rId12"/>
    <p:sldId id="261" r:id="rId13"/>
    <p:sldId id="262" r:id="rId14"/>
    <p:sldId id="26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837" autoAdjust="0"/>
    <p:restoredTop sz="94660"/>
  </p:normalViewPr>
  <p:slideViewPr>
    <p:cSldViewPr snapToGrid="0">
      <p:cViewPr>
        <p:scale>
          <a:sx n="70" d="100"/>
          <a:sy n="70" d="100"/>
        </p:scale>
        <p:origin x="-720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easyscienceforkids.com/all-about-hedgehogs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nekind.org/education/animals_a_z/hedgehog" TargetMode="External"/><Relationship Id="rId2" Type="http://schemas.openxmlformats.org/officeDocument/2006/relationships/hyperlink" Target="http://easyscienceforkids.com/all-about-hedgehogs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hedgehogcare.org/" TargetMode="External"/><Relationship Id="rId2" Type="http://schemas.openxmlformats.org/officeDocument/2006/relationships/hyperlink" Target="https://ypte.org.uk/factsheets/hedgehog/overview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86995" y="-1193800"/>
            <a:ext cx="9144000" cy="2387600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Adventure stories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Wednesday 29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April</a:t>
            </a:r>
            <a:endParaRPr lang="en-GB" sz="4000" dirty="0" smtClean="0">
              <a:latin typeface="Comic Sans MS" panose="030F0702030302020204" pitchFamily="66" charset="0"/>
            </a:endParaRP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</a:t>
            </a:r>
            <a:r>
              <a:rPr lang="en-GB" sz="4000" dirty="0" smtClean="0">
                <a:latin typeface="Comic Sans MS" panose="030F0702030302020204" pitchFamily="66" charset="0"/>
              </a:rPr>
              <a:t>: To research, read and retrieve key facts about hedgehogs. 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408669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 smtClean="0">
                <a:latin typeface="Comic Sans MS" pitchFamily="66" charset="0"/>
              </a:rPr>
              <a:t>What else do you know about hedgehogs?</a:t>
            </a:r>
            <a:br>
              <a:rPr lang="en-GB" sz="2800" dirty="0" smtClean="0">
                <a:latin typeface="Comic Sans MS" pitchFamily="66" charset="0"/>
              </a:rPr>
            </a:br>
            <a:r>
              <a:rPr lang="en-GB" sz="2800" dirty="0" smtClean="0">
                <a:latin typeface="Comic Sans MS" pitchFamily="66" charset="0"/>
              </a:rPr>
              <a:t>Write down everything you already know.</a:t>
            </a:r>
            <a:endParaRPr lang="en-GB" sz="28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Oval 3"/>
          <p:cNvSpPr/>
          <p:nvPr/>
        </p:nvSpPr>
        <p:spPr>
          <a:xfrm>
            <a:off x="3823063" y="2572797"/>
            <a:ext cx="4101737" cy="2286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4660537" y="3015764"/>
            <a:ext cx="29630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latin typeface="Comic Sans MS" panose="030F0702030302020204" pitchFamily="66" charset="0"/>
              </a:rPr>
              <a:t>What I know about hedgehogs</a:t>
            </a:r>
            <a:endParaRPr lang="en-GB" sz="2800" dirty="0">
              <a:latin typeface="Comic Sans MS" panose="030F0702030302020204" pitchFamily="66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6975566" y="2116183"/>
            <a:ext cx="1201783" cy="65314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7924800" y="3729445"/>
            <a:ext cx="1375954" cy="653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184571" y="4598126"/>
            <a:ext cx="888275" cy="87521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4" idx="4"/>
          </p:cNvCxnSpPr>
          <p:nvPr/>
        </p:nvCxnSpPr>
        <p:spPr>
          <a:xfrm flipH="1">
            <a:off x="5873931" y="4858797"/>
            <a:ext cx="1" cy="96011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4" idx="3"/>
          </p:cNvCxnSpPr>
          <p:nvPr/>
        </p:nvCxnSpPr>
        <p:spPr>
          <a:xfrm flipH="1">
            <a:off x="3570514" y="4524020"/>
            <a:ext cx="853234" cy="80503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2592977" y="3729445"/>
            <a:ext cx="123008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4" idx="1"/>
          </p:cNvCxnSpPr>
          <p:nvPr/>
        </p:nvCxnSpPr>
        <p:spPr>
          <a:xfrm flipH="1" flipV="1">
            <a:off x="3570514" y="2311542"/>
            <a:ext cx="853234" cy="59603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4" idx="0"/>
          </p:cNvCxnSpPr>
          <p:nvPr/>
        </p:nvCxnSpPr>
        <p:spPr>
          <a:xfrm flipH="1" flipV="1">
            <a:off x="5873931" y="1800300"/>
            <a:ext cx="1" cy="77249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954250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771606" cy="4351338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Comic Sans MS" pitchFamily="66" charset="0"/>
              </a:rPr>
              <a:t>Today we are going to be researching information about hedgehogs!</a:t>
            </a:r>
            <a:endParaRPr lang="en-GB" dirty="0" smtClean="0">
              <a:latin typeface="Comic Sans MS" pitchFamily="66" charset="0"/>
            </a:endParaRPr>
          </a:p>
          <a:p>
            <a:pPr>
              <a:buNone/>
            </a:pPr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solidFill>
                  <a:srgbClr val="C00000"/>
                </a:solidFill>
                <a:latin typeface="Comic Sans MS" pitchFamily="66" charset="0"/>
              </a:rPr>
              <a:t>Choose </a:t>
            </a:r>
            <a:r>
              <a:rPr lang="en-GB" dirty="0" smtClean="0">
                <a:solidFill>
                  <a:srgbClr val="C00000"/>
                </a:solidFill>
                <a:latin typeface="Comic Sans MS" pitchFamily="66" charset="0"/>
              </a:rPr>
              <a:t>which level you want to work at today but make sure to challenge yourself!</a:t>
            </a:r>
          </a:p>
          <a:p>
            <a:endParaRPr lang="en-GB" dirty="0"/>
          </a:p>
        </p:txBody>
      </p:sp>
      <p:pic>
        <p:nvPicPr>
          <p:cNvPr id="13314" name="Picture 2" descr="Hedgehogs: Adorable, But Do They Make Good Pets? | HowStuffWork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66280" y="1584869"/>
            <a:ext cx="4026010" cy="22637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39177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>
                <a:latin typeface="Comic Sans MS" pitchFamily="66" charset="0"/>
              </a:rPr>
              <a:t>One star 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4552" y="2166819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GB" u="sng" dirty="0" smtClean="0">
                <a:latin typeface="Comic Sans MS" pitchFamily="66" charset="0"/>
                <a:hlinkClick r:id="rId2"/>
              </a:rPr>
              <a:t>http</a:t>
            </a:r>
            <a:r>
              <a:rPr lang="en-GB" u="sng" dirty="0" smtClean="0">
                <a:latin typeface="Comic Sans MS" pitchFamily="66" charset="0"/>
                <a:hlinkClick r:id="rId2"/>
              </a:rPr>
              <a:t>://easyscienceforkids.com/all-about-hedgehogs</a:t>
            </a:r>
            <a:r>
              <a:rPr lang="en-GB" u="sng" dirty="0" smtClean="0">
                <a:latin typeface="Comic Sans MS" pitchFamily="66" charset="0"/>
                <a:hlinkClick r:id="rId2"/>
              </a:rPr>
              <a:t>/</a:t>
            </a:r>
            <a:endParaRPr lang="en-GB" u="sng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Use this website to find your information about hedgehogs. 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Use the ‘Animal fact file template’ to help organise your information under the subheadings:</a:t>
            </a:r>
          </a:p>
          <a:p>
            <a:r>
              <a:rPr lang="en-GB" dirty="0" smtClean="0">
                <a:latin typeface="Comic Sans MS" pitchFamily="66" charset="0"/>
              </a:rPr>
              <a:t>Description</a:t>
            </a:r>
          </a:p>
          <a:p>
            <a:r>
              <a:rPr lang="en-GB" dirty="0" smtClean="0">
                <a:latin typeface="Comic Sans MS" pitchFamily="66" charset="0"/>
              </a:rPr>
              <a:t>Habitat</a:t>
            </a:r>
          </a:p>
          <a:p>
            <a:r>
              <a:rPr lang="en-GB" dirty="0" smtClean="0">
                <a:latin typeface="Comic Sans MS" pitchFamily="66" charset="0"/>
              </a:rPr>
              <a:t>Diet</a:t>
            </a:r>
          </a:p>
          <a:p>
            <a:r>
              <a:rPr lang="en-GB" dirty="0" smtClean="0">
                <a:latin typeface="Comic Sans MS" pitchFamily="66" charset="0"/>
              </a:rPr>
              <a:t>Other interesting facts</a:t>
            </a:r>
          </a:p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Don’t forget to include a picture!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7511143" y="431075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u="sng" dirty="0" smtClean="0">
                <a:latin typeface="Comic Sans MS" pitchFamily="66" charset="0"/>
                <a:hlinkClick r:id="rId2"/>
              </a:rPr>
              <a:t>http://easyscienceforkids.com/all-about-hedgehogs</a:t>
            </a:r>
            <a:r>
              <a:rPr lang="en-GB" u="sng" dirty="0" smtClean="0">
                <a:latin typeface="Comic Sans MS" pitchFamily="66" charset="0"/>
                <a:hlinkClick r:id="rId2"/>
              </a:rPr>
              <a:t>/</a:t>
            </a:r>
            <a:endParaRPr lang="en-GB" u="sng" dirty="0" smtClean="0">
              <a:latin typeface="Comic Sans MS" pitchFamily="66" charset="0"/>
            </a:endParaRPr>
          </a:p>
          <a:p>
            <a:r>
              <a:rPr lang="en-GB" u="sng" dirty="0" smtClean="0">
                <a:latin typeface="Comic Sans MS" pitchFamily="66" charset="0"/>
                <a:hlinkClick r:id="rId3"/>
              </a:rPr>
              <a:t>http://www.onekind.org/education/animals_a_z/hedgehog</a:t>
            </a:r>
            <a:r>
              <a:rPr lang="en-GB" dirty="0" smtClean="0">
                <a:latin typeface="Comic Sans MS" pitchFamily="66" charset="0"/>
              </a:rPr>
              <a:t> </a:t>
            </a:r>
          </a:p>
          <a:p>
            <a:r>
              <a:rPr lang="en-GB" dirty="0" smtClean="0">
                <a:latin typeface="Comic Sans MS" pitchFamily="66" charset="0"/>
              </a:rPr>
              <a:t>Use these websites to find your information.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Consider what you would like to find out about hedgehogs. Using the 4 subheadings; diet, appearance, habitat and behaviour, write the information that  you have found underneath the correct subheading. 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>
                <a:latin typeface="Comic Sans MS" pitchFamily="66" charset="0"/>
              </a:rPr>
              <a:t>Two stars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5" name="5-Point Star 4"/>
          <p:cNvSpPr/>
          <p:nvPr/>
        </p:nvSpPr>
        <p:spPr>
          <a:xfrm>
            <a:off x="7511143" y="431075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8839200" y="439784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u="sng" dirty="0" smtClean="0">
                <a:latin typeface="Comic Sans MS" pitchFamily="66" charset="0"/>
                <a:hlinkClick r:id="rId2"/>
              </a:rPr>
              <a:t>https://ypte.org.uk/factsheets/hedgehog/overview</a:t>
            </a:r>
            <a:r>
              <a:rPr lang="en-GB" dirty="0" smtClean="0">
                <a:latin typeface="Comic Sans MS" pitchFamily="66" charset="0"/>
              </a:rPr>
              <a:t> </a:t>
            </a:r>
          </a:p>
          <a:p>
            <a:r>
              <a:rPr lang="en-GB" u="sng" dirty="0" smtClean="0">
                <a:latin typeface="Comic Sans MS" pitchFamily="66" charset="0"/>
                <a:hlinkClick r:id="rId3"/>
              </a:rPr>
              <a:t>http://hedgehogcare.org/</a:t>
            </a:r>
            <a:r>
              <a:rPr lang="en-GB" dirty="0" smtClean="0">
                <a:latin typeface="Comic Sans MS" pitchFamily="66" charset="0"/>
              </a:rPr>
              <a:t> </a:t>
            </a:r>
          </a:p>
          <a:p>
            <a:r>
              <a:rPr lang="en-GB" dirty="0" smtClean="0">
                <a:latin typeface="Comic Sans MS" pitchFamily="66" charset="0"/>
              </a:rPr>
              <a:t>Use these websites to find your information.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Choose 4 of your own subheadings to conduct your own research to find information based on those topics. </a:t>
            </a:r>
            <a:endParaRPr lang="en-GB" dirty="0" smtClean="0">
              <a:latin typeface="Comic Sans MS" pitchFamily="66" charset="0"/>
            </a:endParaRP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solidFill>
                  <a:srgbClr val="C00000"/>
                </a:solidFill>
                <a:latin typeface="Comic Sans MS" pitchFamily="66" charset="0"/>
              </a:rPr>
              <a:t>Could you challenge yourself to use the </a:t>
            </a:r>
            <a:r>
              <a:rPr lang="en-GB" dirty="0" err="1" smtClean="0">
                <a:solidFill>
                  <a:srgbClr val="C00000"/>
                </a:solidFill>
                <a:latin typeface="Comic Sans MS" pitchFamily="66" charset="0"/>
              </a:rPr>
              <a:t>kidrex</a:t>
            </a:r>
            <a:r>
              <a:rPr lang="en-GB" dirty="0" smtClean="0">
                <a:solidFill>
                  <a:srgbClr val="C00000"/>
                </a:solidFill>
                <a:latin typeface="Comic Sans MS" pitchFamily="66" charset="0"/>
              </a:rPr>
              <a:t> search engine to find your own websites?</a:t>
            </a:r>
            <a:endParaRPr lang="en-GB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>
                <a:latin typeface="Comic Sans MS" pitchFamily="66" charset="0"/>
              </a:rPr>
              <a:t>Three stars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5" name="5-Point Star 4"/>
          <p:cNvSpPr/>
          <p:nvPr/>
        </p:nvSpPr>
        <p:spPr>
          <a:xfrm>
            <a:off x="7694023" y="352698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10249989" y="387532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8952411" y="383178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42900"/>
            <a:ext cx="5276850" cy="58340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Yesterday, we read chapter 1 of ‘The </a:t>
            </a:r>
            <a:r>
              <a:rPr lang="en-GB" dirty="0" err="1" smtClean="0">
                <a:latin typeface="Comic Sans MS" panose="030F0702030302020204" pitchFamily="66" charset="0"/>
              </a:rPr>
              <a:t>Hodgeheg</a:t>
            </a:r>
            <a:r>
              <a:rPr lang="en-GB" dirty="0" smtClean="0">
                <a:latin typeface="Comic Sans MS" panose="030F0702030302020204" pitchFamily="66" charset="0"/>
              </a:rPr>
              <a:t>’ by Dick King-Smith. </a:t>
            </a:r>
          </a:p>
          <a:p>
            <a:endParaRPr lang="en-GB" dirty="0" smtClean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What can you remember about the story so far?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Revisit yesterday’s PowerPoint to read it again if you would like to. </a:t>
            </a:r>
          </a:p>
          <a:p>
            <a:endParaRPr lang="en-GB" dirty="0" smtClean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Read chapter 2 on the following slides.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707" r="11646" b="51524"/>
          <a:stretch>
            <a:fillRect/>
          </a:stretch>
        </p:blipFill>
        <p:spPr>
          <a:xfrm rot="5400000">
            <a:off x="6562726" y="695326"/>
            <a:ext cx="5200650" cy="605790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51528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479233" y="-2675176"/>
            <a:ext cx="7189990" cy="1223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674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426202" y="-2680202"/>
            <a:ext cx="7237997" cy="1229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711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272640" y="-2552040"/>
            <a:ext cx="7443521" cy="1239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113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419068" y="-2673068"/>
            <a:ext cx="7252264" cy="1229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9187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519255" y="-2508369"/>
            <a:ext cx="7153491" cy="12192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994400" y="0"/>
            <a:ext cx="6197600" cy="715349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75181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32263"/>
            <a:ext cx="10515600" cy="5644700"/>
          </a:xfrm>
        </p:spPr>
        <p:txBody>
          <a:bodyPr/>
          <a:lstStyle/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Discuss these questions:</a:t>
            </a:r>
          </a:p>
          <a:p>
            <a:r>
              <a:rPr lang="en-GB" dirty="0" smtClean="0">
                <a:latin typeface="Comic Sans MS" pitchFamily="66" charset="0"/>
              </a:rPr>
              <a:t>What has Max learned about how humans keep safe?</a:t>
            </a:r>
          </a:p>
          <a:p>
            <a:r>
              <a:rPr lang="en-GB" dirty="0" smtClean="0">
                <a:latin typeface="Comic Sans MS" pitchFamily="66" charset="0"/>
              </a:rPr>
              <a:t>What are some of the dangers of being a hedgehog on the street?</a:t>
            </a:r>
          </a:p>
          <a:p>
            <a:endParaRPr lang="en-GB" dirty="0" smtClean="0">
              <a:latin typeface="Comic Sans MS" pitchFamily="66" charset="0"/>
            </a:endParaRPr>
          </a:p>
          <a:p>
            <a:pPr>
              <a:buNone/>
            </a:pPr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On page 10, the author uses the word ‘nocturnal’. 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What do you think this means?</a:t>
            </a:r>
          </a:p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Turn the slide to find out…</a:t>
            </a:r>
            <a:endParaRPr lang="en-GB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Nocturnal 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0779" y="1539022"/>
            <a:ext cx="10515600" cy="4351338"/>
          </a:xfrm>
        </p:spPr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Nocturnal means ‘active at night’.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Nocturnal animals include owls, bats, badgers and hedgehogs.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Can you think of any more? </a:t>
            </a:r>
          </a:p>
        </p:txBody>
      </p:sp>
      <p:sp>
        <p:nvSpPr>
          <p:cNvPr id="1026" name="AutoShape 2" descr="Scientists Say: Nocturnal and diurnal | Science News for Student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28" name="AutoShape 4" descr="Scientists Say: Nocturnal and diurnal | Science News for Student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30" name="Picture 6" descr="Scientists Say: Nocturnal and diurnal | Science News for Student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61325" y="392113"/>
            <a:ext cx="3754438" cy="2008188"/>
          </a:xfrm>
          <a:prstGeom prst="rect">
            <a:avLst/>
          </a:prstGeom>
          <a:noFill/>
        </p:spPr>
      </p:pic>
      <p:sp>
        <p:nvSpPr>
          <p:cNvPr id="1032" name="AutoShape 8" descr="Nocturnal bottleneck - Wikiped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34" name="AutoShape 10" descr="Nocturnal bottleneck - Wikiped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36" name="Picture 12" descr="Nocturnal bottleneck - Wikiped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494" y="4645627"/>
            <a:ext cx="2896130" cy="1737360"/>
          </a:xfrm>
          <a:prstGeom prst="rect">
            <a:avLst/>
          </a:prstGeom>
          <a:noFill/>
        </p:spPr>
      </p:pic>
      <p:pic>
        <p:nvPicPr>
          <p:cNvPr id="1038" name="Picture 14" descr="Bat preservation area being used to rob people - Telegraph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13473" y="3387986"/>
            <a:ext cx="2306629" cy="1484266"/>
          </a:xfrm>
          <a:prstGeom prst="rect">
            <a:avLst/>
          </a:prstGeom>
          <a:noFill/>
        </p:spPr>
      </p:pic>
      <p:pic>
        <p:nvPicPr>
          <p:cNvPr id="1040" name="Picture 16" descr="hedgehogs nocturnal - Google Search | Nocturnal animals, British ..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1974" y="4451605"/>
            <a:ext cx="3051649" cy="19876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336</Words>
  <Application>Microsoft Office PowerPoint</Application>
  <PresentationFormat>Custom</PresentationFormat>
  <Paragraphs>55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English  Adventure stories  Miss Hurdman</vt:lpstr>
      <vt:lpstr>Slide 2</vt:lpstr>
      <vt:lpstr>Slide 3</vt:lpstr>
      <vt:lpstr>Slide 4</vt:lpstr>
      <vt:lpstr>Slide 5</vt:lpstr>
      <vt:lpstr>Slide 6</vt:lpstr>
      <vt:lpstr>Slide 7</vt:lpstr>
      <vt:lpstr>Slide 8</vt:lpstr>
      <vt:lpstr>Nocturnal </vt:lpstr>
      <vt:lpstr>What else do you know about hedgehogs? Write down everything you already know.</vt:lpstr>
      <vt:lpstr>Today’s activity</vt:lpstr>
      <vt:lpstr>One star </vt:lpstr>
      <vt:lpstr>Two stars</vt:lpstr>
      <vt:lpstr>Three stars</vt:lpstr>
    </vt:vector>
  </TitlesOfParts>
  <Company>Thomas Russell Junior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Shannon Hurdman</cp:lastModifiedBy>
  <cp:revision>13</cp:revision>
  <dcterms:created xsi:type="dcterms:W3CDTF">2020-04-22T08:29:51Z</dcterms:created>
  <dcterms:modified xsi:type="dcterms:W3CDTF">2020-04-22T16:47:07Z</dcterms:modified>
</cp:coreProperties>
</file>