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A2EA9-AF35-40A4-B81E-5CD0B621CBC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5848D-6A17-4F13-B9E0-CBC1F5A8BF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4716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312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8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038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40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2765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14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274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12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82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76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96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0E938-0544-4476-8BBD-1A1B49B55738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3ABCB-C40A-4AD5-A778-43199785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22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228" y="-1"/>
            <a:ext cx="9196252" cy="689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42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367" y="-1"/>
            <a:ext cx="9133796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316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166" y="0"/>
            <a:ext cx="9235440" cy="692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935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229" y="0"/>
            <a:ext cx="9144000" cy="686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25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731" y="0"/>
            <a:ext cx="9235439" cy="691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562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543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807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842" y="0"/>
            <a:ext cx="9148764" cy="688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408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717" y="-1"/>
            <a:ext cx="9174889" cy="687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7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0A58B12-24E1-4858-B19D-9DBC209B6D56}"/>
</file>

<file path=customXml/itemProps2.xml><?xml version="1.0" encoding="utf-8"?>
<ds:datastoreItem xmlns:ds="http://schemas.openxmlformats.org/officeDocument/2006/customXml" ds:itemID="{ED83D436-B11B-49DC-A04E-60669E147CB9}"/>
</file>

<file path=customXml/itemProps3.xml><?xml version="1.0" encoding="utf-8"?>
<ds:datastoreItem xmlns:ds="http://schemas.openxmlformats.org/officeDocument/2006/customXml" ds:itemID="{78512505-F5E0-4260-94B7-CA2F39A85557}"/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CMurfin</dc:creator>
  <cp:lastModifiedBy>CMurfin</cp:lastModifiedBy>
  <cp:revision>8</cp:revision>
  <dcterms:created xsi:type="dcterms:W3CDTF">2021-02-09T16:52:26Z</dcterms:created>
  <dcterms:modified xsi:type="dcterms:W3CDTF">2021-02-10T15:01:49Z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