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6" r:id="rId2"/>
    <p:sldId id="267" r:id="rId3"/>
    <p:sldId id="268" r:id="rId4"/>
    <p:sldId id="27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2" y="221427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Eighteen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148" y="0"/>
            <a:ext cx="9147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9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201" y="0"/>
            <a:ext cx="9098107" cy="684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2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691" y="-1"/>
            <a:ext cx="9204182" cy="691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56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9EC02A-040D-4BDE-9CE6-6B24B4421725}"/>
</file>

<file path=customXml/itemProps2.xml><?xml version="1.0" encoding="utf-8"?>
<ds:datastoreItem xmlns:ds="http://schemas.openxmlformats.org/officeDocument/2006/customXml" ds:itemID="{C605D33A-4BD4-4AF3-83FB-0B0ADFB3A6C6}"/>
</file>

<file path=customXml/itemProps3.xml><?xml version="1.0" encoding="utf-8"?>
<ds:datastoreItem xmlns:ds="http://schemas.openxmlformats.org/officeDocument/2006/customXml" ds:itemID="{54259210-0CFA-4211-9CF1-087942F4A9F8}"/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13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54</cp:revision>
  <dcterms:created xsi:type="dcterms:W3CDTF">2017-06-13T10:14:11Z</dcterms:created>
  <dcterms:modified xsi:type="dcterms:W3CDTF">2021-02-02T17:23:40Z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