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4.xml" ContentType="application/vnd.openxmlformats-officedocument.presentationml.slide+xml"/>
  <Override PartName="/ppt/slides/slide1.xml" ContentType="application/vnd.openxmlformats-officedocument.presentationml.slide+xml"/>
  <Override PartName="/ppt/slides/slide3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7" r:id="rId2"/>
    <p:sldId id="268" r:id="rId3"/>
    <p:sldId id="269" r:id="rId4"/>
    <p:sldId id="270" r:id="rId5"/>
    <p:sldId id="271" r:id="rId6"/>
    <p:sldId id="27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customXml" Target="../customXml/item3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50758E-6B05-4F46-8F5C-F4EAC5BC2BB6}" type="datetimeFigureOut">
              <a:rPr lang="en-GB" smtClean="0"/>
              <a:t>14/01/2021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90FB56-7DC7-40C2-86BB-7712DC0C2D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6754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05B21-B4A0-4EF9-B7FC-01A4D8EF5B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318E74-5B8B-4C09-9934-5CCCC83966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F364EC-B4B9-4192-B5B2-600D36208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14/01/2021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03176B-EAFC-4814-8643-F9878C70A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0C2197-AC8F-44A0-B53D-10D87B230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207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F4724-7752-47DF-9FF1-A820948592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71C24-CEB9-4E62-9521-B5FEFD81AC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25B077-CADE-468F-9A31-02EA9A808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14/01/2021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DFA7AE-4FB5-4B31-AEF4-7EE1E2E7B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550903-D50B-45DA-9C3F-68BDF26AE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6099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7E0840-2320-449E-9B34-7EDE0D21FB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DC871C-55FA-473A-A931-2A050DB664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45DF8B-1EC7-45EB-935F-06CDE734C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14/01/2021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5CDAA4-8544-4AB3-A5D1-68B102EA2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880243-F694-40CD-BB1D-A06D85CB7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3911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E9EDF-54E0-4B76-A9FF-A18AA1012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874BF0-BB81-4880-B1D3-371BF5D195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4BC3FC-D946-4FDA-8930-04A9FD948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14/01/2021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25B23E-075E-4816-ADD7-EACA7A0DA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58F1DB-8922-4586-8ABA-1226AE027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9619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92F79-9FEF-407E-80F4-8F35271617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DEA858-95AE-45FF-84D0-22F044ACD9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579DF7-73FF-4EBB-9726-CC149A4F59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14/01/2021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B194F4-9E01-4174-8256-4A38F64BB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EC988B-D14C-4CA4-9C34-CABA74F69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1783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EF3660-6C92-42BD-8535-601E74C8FC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E1EE01-CF18-4811-B2BC-EAD48489AE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0B1D58-43C5-47CA-89BD-A691EB2510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DB4CE7-DE1A-42B5-8104-8AB9F8554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14/01/2021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063737-CEA3-4882-8DDC-2872E97166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89FE54-6A01-4CA5-8684-79F2006A4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1896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4700-0656-48CB-A1CB-5D95B3928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0AE9C9-D366-495C-9895-4014C8930E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DB4040-E1B1-4FC7-B089-CC26BF5A1A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828BA0-7E59-46C6-AD05-197F731ED9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D8DA04-CB4F-4CF1-A677-A6978C02A4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55CA314-B26D-4171-AB5A-6EE135EC6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14/01/2021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088AFD4-D1F6-432F-8AEC-41BFDE85E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68DAB7-810E-4AF8-934E-3FA96C2CF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930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5A1A2-250F-447D-8993-D907C4037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B551956-080A-4EA2-B6E9-23822416E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14/01/2021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CE7B4E-2A59-4541-A6BF-221AFD871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35C2F3-9A72-4BBE-81A6-D890C053B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4047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77D47E-7C46-4736-9D5A-55EDBBCFC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14/01/2021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3E69C7-91F0-49C4-A643-43DEF5F10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644000-5E5F-40DC-9C1A-852C78683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2713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BD908-C71E-475B-9F1D-452E41213B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160EAF-21AD-4B85-BC1D-F5F8AF2CC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789084-26E5-4F07-B1FD-66F2FE10F3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DF2806-E5CF-4C97-BC04-F04133063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14/01/2021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D122EC-3414-4B94-B076-FF61D907F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D681B6-DCC0-4EC1-AE9B-478361BE8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4772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A905D-BAC0-488D-9D08-7BE04F64C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2A4089-7CA0-4660-BE6B-A92E1ED560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0BA756-0180-496F-8AF6-EBBAE53F95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1F7953-5F86-44A2-9A81-E17A3ABB7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14/01/2021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70731-650D-4394-AEB4-B09A3219AD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916185-C180-4684-9419-5BAC8CDE7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9266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151F73-0FEE-4353-BDD4-4E18F4D09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39BBF4-74A1-448B-B66C-B6F1ECCE6A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B04E7-A284-4E1B-8B0E-46DA95840E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E88E4B-B5F6-4C09-AE01-BC3C9C206255}" type="datetimeFigureOut">
              <a:rPr lang="en-GB" smtClean="0"/>
              <a:t>14/01/2021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E0DAB9-D437-4658-A650-ACD343D4BB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6AFDDC-B2AF-478E-AC17-71924F86E7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972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1070" y="0"/>
            <a:ext cx="8989002" cy="6920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9187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073" y="0"/>
            <a:ext cx="9144000" cy="6909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215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9494" y="0"/>
            <a:ext cx="9269124" cy="6949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4341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6295" y="0"/>
            <a:ext cx="9190759" cy="6893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1962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4294" y="0"/>
            <a:ext cx="9116724" cy="6855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1830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1894" y="-1"/>
            <a:ext cx="9185997" cy="6907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680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582E3F0B451F429F9F329D40B1CC70" ma:contentTypeVersion="8" ma:contentTypeDescription="Create a new document." ma:contentTypeScope="" ma:versionID="dff8ab6ae558bf8cafb4403981805f2f">
  <xsd:schema xmlns:xsd="http://www.w3.org/2001/XMLSchema" xmlns:xs="http://www.w3.org/2001/XMLSchema" xmlns:p="http://schemas.microsoft.com/office/2006/metadata/properties" xmlns:ns2="43fe4aeb-1f48-488d-80a1-725046893158" targetNamespace="http://schemas.microsoft.com/office/2006/metadata/properties" ma:root="true" ma:fieldsID="0511cc535590a5ebf5ab716b2ffe4f75" ns2:_="">
    <xsd:import namespace="43fe4aeb-1f48-488d-80a1-7250468931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fe4aeb-1f48-488d-80a1-7250468931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4725FEC-241D-43F0-8389-A9D9C0BF0C53}"/>
</file>

<file path=customXml/itemProps2.xml><?xml version="1.0" encoding="utf-8"?>
<ds:datastoreItem xmlns:ds="http://schemas.openxmlformats.org/officeDocument/2006/customXml" ds:itemID="{B1CBAD05-D3C0-4DB2-B78F-38B49308AF5C}"/>
</file>

<file path=customXml/itemProps3.xml><?xml version="1.0" encoding="utf-8"?>
<ds:datastoreItem xmlns:ds="http://schemas.openxmlformats.org/officeDocument/2006/customXml" ds:itemID="{0217C9AB-1B43-4FE1-8134-50996BF58F37}"/>
</file>

<file path=docProps/app.xml><?xml version="1.0" encoding="utf-8"?>
<Properties xmlns="http://schemas.openxmlformats.org/officeDocument/2006/extended-properties" xmlns:vt="http://schemas.openxmlformats.org/officeDocument/2006/docPropsVTypes">
  <TotalTime>1663</TotalTime>
  <Words>0</Words>
  <Application>Microsoft Office PowerPoint</Application>
  <PresentationFormat>Widescreen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Rhoda Wilson</dc:creator>
  <cp:lastModifiedBy>CMurfin</cp:lastModifiedBy>
  <cp:revision>37</cp:revision>
  <dcterms:created xsi:type="dcterms:W3CDTF">2017-06-13T10:14:11Z</dcterms:created>
  <dcterms:modified xsi:type="dcterms:W3CDTF">2021-01-14T15:53:48Z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0x01010079582E3F0B451F429F9F329D40B1CC70</vt:lpwstr>
  </property>
</Properties>
</file>