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60" r:id="rId2"/>
    <p:sldId id="259" r:id="rId3"/>
    <p:sldId id="263" r:id="rId4"/>
    <p:sldId id="274" r:id="rId5"/>
    <p:sldId id="262" r:id="rId6"/>
    <p:sldId id="264" r:id="rId7"/>
    <p:sldId id="265" r:id="rId8"/>
    <p:sldId id="287" r:id="rId9"/>
    <p:sldId id="266" r:id="rId10"/>
    <p:sldId id="267" r:id="rId11"/>
    <p:sldId id="268" r:id="rId12"/>
    <p:sldId id="269" r:id="rId13"/>
    <p:sldId id="270" r:id="rId14"/>
    <p:sldId id="285" r:id="rId15"/>
    <p:sldId id="286" r:id="rId16"/>
    <p:sldId id="272" r:id="rId17"/>
    <p:sldId id="275" r:id="rId18"/>
    <p:sldId id="276" r:id="rId19"/>
    <p:sldId id="277" r:id="rId20"/>
    <p:sldId id="289" r:id="rId21"/>
    <p:sldId id="290" r:id="rId22"/>
    <p:sldId id="291" r:id="rId23"/>
    <p:sldId id="292" r:id="rId24"/>
    <p:sldId id="293" r:id="rId25"/>
    <p:sldId id="294" r:id="rId26"/>
    <p:sldId id="282" r:id="rId27"/>
    <p:sldId id="283" r:id="rId28"/>
    <p:sldId id="284" r:id="rId29"/>
    <p:sldId id="295" r:id="rId30"/>
    <p:sldId id="296" r:id="rId31"/>
    <p:sldId id="297" r:id="rId32"/>
    <p:sldId id="298" r:id="rId33"/>
    <p:sldId id="299" r:id="rId34"/>
  </p:sldIdLst>
  <p:sldSz cx="9144000" cy="6858000" type="screen4x3"/>
  <p:notesSz cx="10020300" cy="68881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2131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75851" y="0"/>
            <a:ext cx="4342131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E87F2F48-AF52-4859-BA70-0203A7473627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42561"/>
            <a:ext cx="4342131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75851" y="6542561"/>
            <a:ext cx="4342131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30F11FEA-329D-4F86-B7F9-B70E6CD711F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2131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75851" y="0"/>
            <a:ext cx="4342131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C93CAAD4-CE41-47C3-8FDD-EEAED9620581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5938"/>
            <a:ext cx="3446462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2031" y="3271878"/>
            <a:ext cx="8016239" cy="3099673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42561"/>
            <a:ext cx="4342131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75851" y="6542561"/>
            <a:ext cx="4342131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B686B136-2720-4FE8-A97B-0E20F22B7B7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6B136-2720-4FE8-A97B-0E20F22B7B77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6B136-2720-4FE8-A97B-0E20F22B7B77}" type="slidenum">
              <a:rPr lang="en-GB" smtClean="0"/>
              <a:pPr/>
              <a:t>33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94CC2-78A7-4E27-9388-BB9E63B722CC}" type="datetimeFigureOut">
              <a:rPr lang="en-US" smtClean="0"/>
              <a:pPr/>
              <a:t>2/21/2010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022BD-81D4-486A-967C-6A1578CE509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2" y="4786322"/>
            <a:ext cx="2786049" cy="2071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786050" y="4786322"/>
            <a:ext cx="27146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428728" y="3429000"/>
            <a:ext cx="27146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1143008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2" y="4786322"/>
            <a:ext cx="2786049" cy="2071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786050" y="4786322"/>
            <a:ext cx="27146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428728" y="3429000"/>
            <a:ext cx="27146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114300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2" y="4786322"/>
            <a:ext cx="2786049" cy="2071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786050" y="4786322"/>
            <a:ext cx="27146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428728" y="3429000"/>
            <a:ext cx="27146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114300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1321583" y="3536145"/>
            <a:ext cx="3429000" cy="321471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39" idx="7"/>
          </p:cNvCxnSpPr>
          <p:nvPr/>
        </p:nvCxnSpPr>
        <p:spPr>
          <a:xfrm rot="16200000" flipH="1" flipV="1">
            <a:off x="2201698" y="4448674"/>
            <a:ext cx="3422305" cy="139634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0" y="3429000"/>
            <a:ext cx="4643438" cy="157163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39" idx="3"/>
          </p:cNvCxnSpPr>
          <p:nvPr/>
        </p:nvCxnSpPr>
        <p:spPr>
          <a:xfrm rot="5400000">
            <a:off x="1201554" y="3695198"/>
            <a:ext cx="3604314" cy="31499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39" idx="7"/>
          </p:cNvCxnSpPr>
          <p:nvPr/>
        </p:nvCxnSpPr>
        <p:spPr>
          <a:xfrm rot="16200000" flipH="1" flipV="1">
            <a:off x="2058810" y="4520124"/>
            <a:ext cx="3636643" cy="14677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0" y="3429000"/>
            <a:ext cx="4572000" cy="16430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39" idx="3"/>
          </p:cNvCxnSpPr>
          <p:nvPr/>
        </p:nvCxnSpPr>
        <p:spPr>
          <a:xfrm rot="5400000">
            <a:off x="1201554" y="3695198"/>
            <a:ext cx="3604314" cy="31499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39" idx="7"/>
          </p:cNvCxnSpPr>
          <p:nvPr/>
        </p:nvCxnSpPr>
        <p:spPr>
          <a:xfrm rot="16200000" flipH="1" flipV="1">
            <a:off x="2058810" y="4520124"/>
            <a:ext cx="3636643" cy="14677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0" y="3429000"/>
            <a:ext cx="4572000" cy="16430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10800000" flipV="1">
            <a:off x="1214414" y="4071942"/>
            <a:ext cx="1571636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3536149" y="4107661"/>
            <a:ext cx="571504" cy="500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>
            <a:off x="3214678" y="5143512"/>
            <a:ext cx="1214446" cy="500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39" idx="3"/>
          </p:cNvCxnSpPr>
          <p:nvPr/>
        </p:nvCxnSpPr>
        <p:spPr>
          <a:xfrm rot="5400000">
            <a:off x="1201554" y="3695198"/>
            <a:ext cx="3604314" cy="31499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39" idx="7"/>
          </p:cNvCxnSpPr>
          <p:nvPr/>
        </p:nvCxnSpPr>
        <p:spPr>
          <a:xfrm rot="16200000" flipH="1" flipV="1">
            <a:off x="2058810" y="4520124"/>
            <a:ext cx="3636643" cy="14677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0" y="3429000"/>
            <a:ext cx="4572000" cy="16430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10800000" flipV="1">
            <a:off x="1214414" y="4071942"/>
            <a:ext cx="1571636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3536149" y="4107661"/>
            <a:ext cx="571504" cy="500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>
            <a:off x="3214678" y="5143512"/>
            <a:ext cx="1214446" cy="500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-785850" y="20002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643438" y="3429000"/>
            <a:ext cx="4786346" cy="221457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9" idx="7"/>
          </p:cNvCxnSpPr>
          <p:nvPr/>
        </p:nvCxnSpPr>
        <p:spPr>
          <a:xfrm rot="16200000" flipH="1">
            <a:off x="6416527" y="1630190"/>
            <a:ext cx="1636379" cy="524738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643438" y="3429000"/>
            <a:ext cx="4786346" cy="2214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9" idx="7"/>
          </p:cNvCxnSpPr>
          <p:nvPr/>
        </p:nvCxnSpPr>
        <p:spPr>
          <a:xfrm rot="16200000" flipH="1">
            <a:off x="6416527" y="1630190"/>
            <a:ext cx="1636379" cy="52473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>
            <a:endCxn id="10" idx="2"/>
          </p:cNvCxnSpPr>
          <p:nvPr/>
        </p:nvCxnSpPr>
        <p:spPr>
          <a:xfrm>
            <a:off x="0" y="0"/>
            <a:ext cx="4572000" cy="345186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10" idx="6"/>
          </p:cNvCxnSpPr>
          <p:nvPr/>
        </p:nvCxnSpPr>
        <p:spPr>
          <a:xfrm>
            <a:off x="4617719" y="3451860"/>
            <a:ext cx="4526281" cy="340614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10" idx="0"/>
          </p:cNvCxnSpPr>
          <p:nvPr/>
        </p:nvCxnSpPr>
        <p:spPr>
          <a:xfrm rot="5400000" flipH="1" flipV="1">
            <a:off x="5154930" y="-560070"/>
            <a:ext cx="3429000" cy="454914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10" idx="1"/>
          </p:cNvCxnSpPr>
          <p:nvPr/>
        </p:nvCxnSpPr>
        <p:spPr>
          <a:xfrm rot="16200000" flipH="1" flipV="1">
            <a:off x="578195" y="2857499"/>
            <a:ext cx="3422305" cy="4578695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643438" y="3429000"/>
            <a:ext cx="4786346" cy="2214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9" idx="7"/>
          </p:cNvCxnSpPr>
          <p:nvPr/>
        </p:nvCxnSpPr>
        <p:spPr>
          <a:xfrm rot="16200000" flipH="1">
            <a:off x="6416527" y="1630190"/>
            <a:ext cx="1636379" cy="52473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858016" y="4143380"/>
            <a:ext cx="1428728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643438" y="3429000"/>
            <a:ext cx="4786346" cy="2214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9" idx="7"/>
          </p:cNvCxnSpPr>
          <p:nvPr/>
        </p:nvCxnSpPr>
        <p:spPr>
          <a:xfrm rot="16200000" flipH="1">
            <a:off x="6416527" y="1630190"/>
            <a:ext cx="1636379" cy="52473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858016" y="4143380"/>
            <a:ext cx="1428728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39" idx="7"/>
          </p:cNvCxnSpPr>
          <p:nvPr/>
        </p:nvCxnSpPr>
        <p:spPr>
          <a:xfrm rot="16200000" flipH="1">
            <a:off x="5666412" y="2380305"/>
            <a:ext cx="2422197" cy="45329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643438" y="3429000"/>
            <a:ext cx="4786346" cy="2214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9" idx="7"/>
          </p:cNvCxnSpPr>
          <p:nvPr/>
        </p:nvCxnSpPr>
        <p:spPr>
          <a:xfrm rot="16200000" flipH="1">
            <a:off x="6416527" y="1630190"/>
            <a:ext cx="1636379" cy="52473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858016" y="4143380"/>
            <a:ext cx="1428728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39" idx="7"/>
          </p:cNvCxnSpPr>
          <p:nvPr/>
        </p:nvCxnSpPr>
        <p:spPr>
          <a:xfrm rot="16200000" flipH="1">
            <a:off x="5666412" y="2380305"/>
            <a:ext cx="2422197" cy="45329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643438" y="3429000"/>
            <a:ext cx="4786346" cy="2214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9" idx="7"/>
          </p:cNvCxnSpPr>
          <p:nvPr/>
        </p:nvCxnSpPr>
        <p:spPr>
          <a:xfrm rot="16200000" flipH="1">
            <a:off x="6416527" y="1630190"/>
            <a:ext cx="1636379" cy="52473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858016" y="4143380"/>
            <a:ext cx="1428728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39" idx="7"/>
          </p:cNvCxnSpPr>
          <p:nvPr/>
        </p:nvCxnSpPr>
        <p:spPr>
          <a:xfrm rot="16200000" flipH="1">
            <a:off x="5666412" y="2380305"/>
            <a:ext cx="2422197" cy="45329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643438" y="3429000"/>
            <a:ext cx="4786346" cy="2214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9" idx="7"/>
          </p:cNvCxnSpPr>
          <p:nvPr/>
        </p:nvCxnSpPr>
        <p:spPr>
          <a:xfrm rot="16200000" flipH="1">
            <a:off x="6416527" y="1630190"/>
            <a:ext cx="1636379" cy="52473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858016" y="4143380"/>
            <a:ext cx="1428728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39" idx="7"/>
          </p:cNvCxnSpPr>
          <p:nvPr/>
        </p:nvCxnSpPr>
        <p:spPr>
          <a:xfrm rot="16200000" flipH="1">
            <a:off x="5666412" y="2380305"/>
            <a:ext cx="2422197" cy="45329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43768" y="4786322"/>
            <a:ext cx="200023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>
            <a:off x="7786710" y="5072074"/>
            <a:ext cx="100013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643438" y="3429000"/>
            <a:ext cx="4786346" cy="2214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39" idx="7"/>
          </p:cNvCxnSpPr>
          <p:nvPr/>
        </p:nvCxnSpPr>
        <p:spPr>
          <a:xfrm rot="16200000" flipH="1">
            <a:off x="6416527" y="1630190"/>
            <a:ext cx="1636379" cy="52473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858016" y="4143380"/>
            <a:ext cx="1428728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39" idx="7"/>
          </p:cNvCxnSpPr>
          <p:nvPr/>
        </p:nvCxnSpPr>
        <p:spPr>
          <a:xfrm rot="16200000" flipH="1">
            <a:off x="5666412" y="2380305"/>
            <a:ext cx="2422197" cy="45329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43768" y="4786322"/>
            <a:ext cx="20002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>
            <a:off x="7786710" y="5072074"/>
            <a:ext cx="10001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215074" y="4286256"/>
            <a:ext cx="928694" cy="500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7143768" y="4786322"/>
            <a:ext cx="1143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5400000">
            <a:off x="8179619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858016" y="4143380"/>
            <a:ext cx="1428759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86446" y="2428868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6000760" y="3286124"/>
            <a:ext cx="17145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6572264" y="4929198"/>
            <a:ext cx="5715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786446" y="5214950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4393405" y="3821909"/>
            <a:ext cx="27860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215074" y="4286256"/>
            <a:ext cx="928696" cy="5000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143768" y="4786322"/>
            <a:ext cx="1143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8179619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858016" y="4143380"/>
            <a:ext cx="1428759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86446" y="2428868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6000760" y="3286124"/>
            <a:ext cx="17145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6572264" y="4929198"/>
            <a:ext cx="5715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786446" y="5214950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4393405" y="3821909"/>
            <a:ext cx="27860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215074" y="4286256"/>
            <a:ext cx="928696" cy="5000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143768" y="4786322"/>
            <a:ext cx="1143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8179619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5786446" y="4786322"/>
            <a:ext cx="1000132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 flipH="1" flipV="1">
            <a:off x="6572264" y="4929198"/>
            <a:ext cx="71438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>
            <a:off x="7322363" y="5607859"/>
            <a:ext cx="1643074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0">
            <a:off x="6465107" y="5607859"/>
            <a:ext cx="1643074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6286512" y="6429396"/>
            <a:ext cx="242889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39" idx="1"/>
          </p:cNvCxnSpPr>
          <p:nvPr/>
        </p:nvCxnSpPr>
        <p:spPr>
          <a:xfrm rot="16200000" flipH="1">
            <a:off x="4400099" y="3614289"/>
            <a:ext cx="3708081" cy="335089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858016" y="4143380"/>
            <a:ext cx="1428759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86446" y="2428868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6000760" y="3286124"/>
            <a:ext cx="17145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6572264" y="4929198"/>
            <a:ext cx="5715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786446" y="5214950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4393405" y="3821909"/>
            <a:ext cx="27860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215074" y="4286256"/>
            <a:ext cx="928696" cy="5000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143768" y="4786322"/>
            <a:ext cx="1143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8179619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5822165" y="4822041"/>
            <a:ext cx="92869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 flipH="1" flipV="1">
            <a:off x="6607983" y="4964917"/>
            <a:ext cx="64294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>
            <a:off x="7465239" y="5464983"/>
            <a:ext cx="135732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0">
            <a:off x="6607983" y="5464983"/>
            <a:ext cx="135732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7322363" y="5607859"/>
            <a:ext cx="164307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5400000">
            <a:off x="6465107" y="5607859"/>
            <a:ext cx="164307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858016" y="4143380"/>
            <a:ext cx="1428759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86446" y="2428868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6000760" y="3286124"/>
            <a:ext cx="17145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6572264" y="4929198"/>
            <a:ext cx="5715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786446" y="5214950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4393405" y="3821909"/>
            <a:ext cx="27860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215074" y="4286256"/>
            <a:ext cx="928696" cy="5000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143768" y="4786322"/>
            <a:ext cx="1143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8179619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5822165" y="4822041"/>
            <a:ext cx="92869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 flipH="1" flipV="1">
            <a:off x="6607983" y="4964917"/>
            <a:ext cx="64294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>
            <a:off x="7465239" y="5464983"/>
            <a:ext cx="135732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0">
            <a:off x="6607983" y="5464983"/>
            <a:ext cx="135732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39" idx="1"/>
          </p:cNvCxnSpPr>
          <p:nvPr/>
        </p:nvCxnSpPr>
        <p:spPr>
          <a:xfrm rot="5400000" flipH="1" flipV="1">
            <a:off x="5715008" y="721051"/>
            <a:ext cx="1578331" cy="385095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572000" y="3429000"/>
            <a:ext cx="3929090" cy="50006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7322363" y="5607859"/>
            <a:ext cx="164307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5400000">
            <a:off x="6465107" y="5607859"/>
            <a:ext cx="164307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786050" y="2071678"/>
            <a:ext cx="3643338" cy="2714644"/>
          </a:xfrm>
          <a:prstGeom prst="rect">
            <a:avLst/>
          </a:prstGeom>
          <a:solidFill>
            <a:schemeClr val="bg2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/>
          <p:cNvCxnSpPr>
            <a:endCxn id="10" idx="2"/>
          </p:cNvCxnSpPr>
          <p:nvPr/>
        </p:nvCxnSpPr>
        <p:spPr>
          <a:xfrm>
            <a:off x="0" y="0"/>
            <a:ext cx="4572000" cy="34518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10" idx="6"/>
          </p:cNvCxnSpPr>
          <p:nvPr/>
        </p:nvCxnSpPr>
        <p:spPr>
          <a:xfrm>
            <a:off x="4617719" y="3451860"/>
            <a:ext cx="4526281" cy="34061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10" idx="0"/>
          </p:cNvCxnSpPr>
          <p:nvPr/>
        </p:nvCxnSpPr>
        <p:spPr>
          <a:xfrm rot="5400000" flipH="1" flipV="1">
            <a:off x="5154930" y="-560070"/>
            <a:ext cx="3429000" cy="45491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10" idx="1"/>
          </p:cNvCxnSpPr>
          <p:nvPr/>
        </p:nvCxnSpPr>
        <p:spPr>
          <a:xfrm rot="16200000" flipH="1" flipV="1">
            <a:off x="578195" y="2857499"/>
            <a:ext cx="3422305" cy="457869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858016" y="4143380"/>
            <a:ext cx="1428759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86446" y="2428868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6000760" y="3286124"/>
            <a:ext cx="17145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6572264" y="4929198"/>
            <a:ext cx="5715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786446" y="5214950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4393405" y="3821909"/>
            <a:ext cx="27860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215074" y="4286256"/>
            <a:ext cx="928696" cy="5000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143768" y="4786322"/>
            <a:ext cx="1143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8179619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5822165" y="4822041"/>
            <a:ext cx="92869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 flipH="1" flipV="1">
            <a:off x="6607983" y="4964917"/>
            <a:ext cx="64294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>
            <a:off x="7465239" y="5464983"/>
            <a:ext cx="135732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0">
            <a:off x="6607983" y="5464983"/>
            <a:ext cx="135732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39" idx="1"/>
          </p:cNvCxnSpPr>
          <p:nvPr/>
        </p:nvCxnSpPr>
        <p:spPr>
          <a:xfrm rot="5400000" flipH="1" flipV="1">
            <a:off x="5715008" y="721051"/>
            <a:ext cx="1578331" cy="38509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572000" y="3429000"/>
            <a:ext cx="3929090" cy="5000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6429388" y="3071810"/>
            <a:ext cx="142876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5400000">
            <a:off x="7072330" y="2928934"/>
            <a:ext cx="185738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5400000">
            <a:off x="7322363" y="5607859"/>
            <a:ext cx="164307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5400000">
            <a:off x="6465107" y="5607859"/>
            <a:ext cx="164307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858016" y="4143380"/>
            <a:ext cx="1428759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86446" y="2428868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6000760" y="3286124"/>
            <a:ext cx="17145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6572264" y="4929198"/>
            <a:ext cx="5715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786446" y="5214950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4393405" y="3821909"/>
            <a:ext cx="27860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215074" y="4286256"/>
            <a:ext cx="928696" cy="5000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143768" y="4786322"/>
            <a:ext cx="1143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8179619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5822165" y="4822041"/>
            <a:ext cx="92869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 flipH="1" flipV="1">
            <a:off x="6607983" y="4964917"/>
            <a:ext cx="64294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>
            <a:off x="7465239" y="5464983"/>
            <a:ext cx="135732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0">
            <a:off x="6607983" y="5464983"/>
            <a:ext cx="135732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39" idx="1"/>
          </p:cNvCxnSpPr>
          <p:nvPr/>
        </p:nvCxnSpPr>
        <p:spPr>
          <a:xfrm rot="5400000" flipH="1" flipV="1">
            <a:off x="5679289" y="685330"/>
            <a:ext cx="1649771" cy="38509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572000" y="3429000"/>
            <a:ext cx="3929090" cy="5000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6429388" y="3071810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5400000">
            <a:off x="7072330" y="2928934"/>
            <a:ext cx="18573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7143768" y="2000240"/>
            <a:ext cx="857256" cy="3571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143768" y="3786190"/>
            <a:ext cx="857256" cy="714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5400000">
            <a:off x="7322363" y="5607859"/>
            <a:ext cx="164307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5400000">
            <a:off x="6465107" y="5607859"/>
            <a:ext cx="164307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858016" y="4143380"/>
            <a:ext cx="1428759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86446" y="2428868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6000760" y="3286124"/>
            <a:ext cx="17145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6572264" y="4929198"/>
            <a:ext cx="5715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786446" y="5214950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4393405" y="3821909"/>
            <a:ext cx="27860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215074" y="4286256"/>
            <a:ext cx="928696" cy="5000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143768" y="4786322"/>
            <a:ext cx="1143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8179619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5822165" y="4822041"/>
            <a:ext cx="92869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 flipH="1" flipV="1">
            <a:off x="6607983" y="4964917"/>
            <a:ext cx="64294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>
            <a:off x="7465239" y="5464983"/>
            <a:ext cx="135732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0">
            <a:off x="6607983" y="5464983"/>
            <a:ext cx="135732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6429388" y="3071810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5400000">
            <a:off x="7072330" y="2928934"/>
            <a:ext cx="18573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7143768" y="2000240"/>
            <a:ext cx="857256" cy="3571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143768" y="3786190"/>
            <a:ext cx="857256" cy="714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4" y="6000768"/>
            <a:ext cx="1142973" cy="8572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71934" y="4786322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785918" y="3071810"/>
            <a:ext cx="2000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1999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786050" y="3643314"/>
            <a:ext cx="1285884" cy="4286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2786050" y="4071942"/>
            <a:ext cx="12858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001420" y="314324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536152" y="4107661"/>
            <a:ext cx="571503" cy="500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214679" y="5143513"/>
            <a:ext cx="1214447" cy="5000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1142976" y="4071942"/>
            <a:ext cx="164307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1142976" y="6000768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464315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2976" y="4643446"/>
            <a:ext cx="24288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2893207" y="5322107"/>
            <a:ext cx="13573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 flipH="1" flipV="1">
            <a:off x="3714744" y="4429132"/>
            <a:ext cx="7143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215074" y="4143380"/>
            <a:ext cx="6429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215074" y="4143380"/>
            <a:ext cx="92869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858016" y="4143380"/>
            <a:ext cx="1428759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43768" y="4572008"/>
            <a:ext cx="11429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86446" y="2428868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6000760" y="3286124"/>
            <a:ext cx="17145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6572264" y="4929198"/>
            <a:ext cx="5715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786446" y="5214950"/>
            <a:ext cx="10715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4393405" y="3821909"/>
            <a:ext cx="27860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215074" y="4286256"/>
            <a:ext cx="928696" cy="5000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6143636" y="4214818"/>
            <a:ext cx="1428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7036611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143768" y="4786322"/>
            <a:ext cx="1143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8179619" y="4679165"/>
            <a:ext cx="2143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5822165" y="4822041"/>
            <a:ext cx="92869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 flipH="1" flipV="1">
            <a:off x="6607983" y="4964917"/>
            <a:ext cx="64294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>
            <a:off x="7358082" y="5572140"/>
            <a:ext cx="157163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0">
            <a:off x="6500826" y="5572140"/>
            <a:ext cx="157163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6429388" y="3071810"/>
            <a:ext cx="142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5400000">
            <a:off x="7072330" y="2928934"/>
            <a:ext cx="18573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7143768" y="2000240"/>
            <a:ext cx="857256" cy="3571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143768" y="3786190"/>
            <a:ext cx="857256" cy="714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39" idx="1"/>
          </p:cNvCxnSpPr>
          <p:nvPr/>
        </p:nvCxnSpPr>
        <p:spPr>
          <a:xfrm rot="5400000" flipH="1" flipV="1">
            <a:off x="5143500" y="-564805"/>
            <a:ext cx="3435695" cy="456530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578694" y="3435696"/>
            <a:ext cx="4565308" cy="342230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10800000">
            <a:off x="-2" y="0"/>
            <a:ext cx="4578696" cy="343569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0800000" flipV="1">
            <a:off x="-1" y="3435696"/>
            <a:ext cx="4578695" cy="342230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4578693" y="-214340"/>
            <a:ext cx="4351027" cy="365003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4578694" y="1500172"/>
            <a:ext cx="4565308" cy="19355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4578692" y="3435698"/>
            <a:ext cx="4565308" cy="56480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4578692" y="3435698"/>
            <a:ext cx="4779654" cy="14935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4578692" y="3435698"/>
            <a:ext cx="4779654" cy="213644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4578692" y="3435698"/>
            <a:ext cx="4565308" cy="242219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5400000">
            <a:off x="2185534" y="4464842"/>
            <a:ext cx="3422302" cy="136401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5400000">
            <a:off x="1399717" y="3679021"/>
            <a:ext cx="3422304" cy="293565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rot="10800000" flipV="1">
            <a:off x="0" y="3435696"/>
            <a:ext cx="4578696" cy="156494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16200000" flipH="1">
            <a:off x="4042923" y="3971469"/>
            <a:ext cx="3422304" cy="235075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rot="16200000" flipH="1">
            <a:off x="4396753" y="3610943"/>
            <a:ext cx="3708080" cy="335758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6643702" y="6357958"/>
            <a:ext cx="185738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>
            <a:endCxn id="10" idx="2"/>
          </p:cNvCxnSpPr>
          <p:nvPr/>
        </p:nvCxnSpPr>
        <p:spPr>
          <a:xfrm>
            <a:off x="0" y="0"/>
            <a:ext cx="4572000" cy="34518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10" idx="6"/>
          </p:cNvCxnSpPr>
          <p:nvPr/>
        </p:nvCxnSpPr>
        <p:spPr>
          <a:xfrm>
            <a:off x="4617719" y="3451860"/>
            <a:ext cx="4526281" cy="34061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10" idx="0"/>
          </p:cNvCxnSpPr>
          <p:nvPr/>
        </p:nvCxnSpPr>
        <p:spPr>
          <a:xfrm rot="5400000" flipH="1" flipV="1">
            <a:off x="5154930" y="-560070"/>
            <a:ext cx="3429000" cy="45491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10" idx="1"/>
          </p:cNvCxnSpPr>
          <p:nvPr/>
        </p:nvCxnSpPr>
        <p:spPr>
          <a:xfrm rot="16200000" flipH="1" flipV="1">
            <a:off x="578195" y="2857499"/>
            <a:ext cx="3422305" cy="45786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786050" y="2071678"/>
            <a:ext cx="3643338" cy="2714644"/>
          </a:xfrm>
          <a:prstGeom prst="rect">
            <a:avLst/>
          </a:prstGeom>
          <a:solidFill>
            <a:schemeClr val="bg2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>
            <a:endCxn id="10" idx="2"/>
          </p:cNvCxnSpPr>
          <p:nvPr/>
        </p:nvCxnSpPr>
        <p:spPr>
          <a:xfrm>
            <a:off x="0" y="0"/>
            <a:ext cx="4572000" cy="34518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10" idx="6"/>
          </p:cNvCxnSpPr>
          <p:nvPr/>
        </p:nvCxnSpPr>
        <p:spPr>
          <a:xfrm>
            <a:off x="4617719" y="3451860"/>
            <a:ext cx="4526281" cy="34061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10" idx="0"/>
          </p:cNvCxnSpPr>
          <p:nvPr/>
        </p:nvCxnSpPr>
        <p:spPr>
          <a:xfrm rot="5400000" flipH="1" flipV="1">
            <a:off x="5154930" y="-560070"/>
            <a:ext cx="3429000" cy="45491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10" idx="1"/>
          </p:cNvCxnSpPr>
          <p:nvPr/>
        </p:nvCxnSpPr>
        <p:spPr>
          <a:xfrm rot="16200000" flipH="1" flipV="1">
            <a:off x="578195" y="2857499"/>
            <a:ext cx="3422305" cy="45786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786050" y="2071678"/>
            <a:ext cx="3643338" cy="271464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>
            <a:endCxn id="10" idx="2"/>
          </p:cNvCxnSpPr>
          <p:nvPr/>
        </p:nvCxnSpPr>
        <p:spPr>
          <a:xfrm>
            <a:off x="0" y="0"/>
            <a:ext cx="4572000" cy="34518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10" idx="6"/>
          </p:cNvCxnSpPr>
          <p:nvPr/>
        </p:nvCxnSpPr>
        <p:spPr>
          <a:xfrm>
            <a:off x="4617719" y="3451860"/>
            <a:ext cx="4526281" cy="34061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10" idx="0"/>
          </p:cNvCxnSpPr>
          <p:nvPr/>
        </p:nvCxnSpPr>
        <p:spPr>
          <a:xfrm rot="5400000" flipH="1" flipV="1">
            <a:off x="5154930" y="-560070"/>
            <a:ext cx="3429000" cy="45491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10" idx="1"/>
          </p:cNvCxnSpPr>
          <p:nvPr/>
        </p:nvCxnSpPr>
        <p:spPr>
          <a:xfrm rot="16200000" flipH="1" flipV="1">
            <a:off x="578195" y="2857499"/>
            <a:ext cx="3422305" cy="45786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786050" y="2071678"/>
            <a:ext cx="3643338" cy="271464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>
            <a:endCxn id="10" idx="0"/>
          </p:cNvCxnSpPr>
          <p:nvPr/>
        </p:nvCxnSpPr>
        <p:spPr>
          <a:xfrm rot="10800000" flipV="1">
            <a:off x="4594860" y="2428868"/>
            <a:ext cx="1191586" cy="1000132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10" idx="5"/>
          </p:cNvCxnSpPr>
          <p:nvPr/>
        </p:nvCxnSpPr>
        <p:spPr>
          <a:xfrm rot="16200000" flipV="1">
            <a:off x="4325272" y="3753776"/>
            <a:ext cx="1746926" cy="1175422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>
            <a:endCxn id="10" idx="2"/>
          </p:cNvCxnSpPr>
          <p:nvPr/>
        </p:nvCxnSpPr>
        <p:spPr>
          <a:xfrm>
            <a:off x="0" y="0"/>
            <a:ext cx="4572000" cy="34518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10" idx="6"/>
          </p:cNvCxnSpPr>
          <p:nvPr/>
        </p:nvCxnSpPr>
        <p:spPr>
          <a:xfrm>
            <a:off x="4617719" y="3451860"/>
            <a:ext cx="4526281" cy="34061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10" idx="0"/>
          </p:cNvCxnSpPr>
          <p:nvPr/>
        </p:nvCxnSpPr>
        <p:spPr>
          <a:xfrm rot="5400000" flipH="1" flipV="1">
            <a:off x="5154930" y="-560070"/>
            <a:ext cx="3429000" cy="45491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10" idx="1"/>
          </p:cNvCxnSpPr>
          <p:nvPr/>
        </p:nvCxnSpPr>
        <p:spPr>
          <a:xfrm rot="16200000" flipH="1" flipV="1">
            <a:off x="578195" y="2857499"/>
            <a:ext cx="3422305" cy="45786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786050" y="2071678"/>
            <a:ext cx="3643338" cy="271464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>
            <a:endCxn id="10" idx="0"/>
          </p:cNvCxnSpPr>
          <p:nvPr/>
        </p:nvCxnSpPr>
        <p:spPr>
          <a:xfrm rot="10800000" flipV="1">
            <a:off x="4594860" y="2428868"/>
            <a:ext cx="1191586" cy="10001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10" idx="5"/>
          </p:cNvCxnSpPr>
          <p:nvPr/>
        </p:nvCxnSpPr>
        <p:spPr>
          <a:xfrm rot="16200000" flipV="1">
            <a:off x="4325272" y="3753776"/>
            <a:ext cx="1746926" cy="11754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>
            <a:endCxn id="10" idx="2"/>
          </p:cNvCxnSpPr>
          <p:nvPr/>
        </p:nvCxnSpPr>
        <p:spPr>
          <a:xfrm>
            <a:off x="0" y="0"/>
            <a:ext cx="4572000" cy="34518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10" idx="6"/>
          </p:cNvCxnSpPr>
          <p:nvPr/>
        </p:nvCxnSpPr>
        <p:spPr>
          <a:xfrm>
            <a:off x="4617719" y="3451860"/>
            <a:ext cx="4526281" cy="34061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10" idx="0"/>
          </p:cNvCxnSpPr>
          <p:nvPr/>
        </p:nvCxnSpPr>
        <p:spPr>
          <a:xfrm rot="5400000" flipH="1" flipV="1">
            <a:off x="5154930" y="-560070"/>
            <a:ext cx="3429000" cy="45491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10" idx="1"/>
          </p:cNvCxnSpPr>
          <p:nvPr/>
        </p:nvCxnSpPr>
        <p:spPr>
          <a:xfrm rot="16200000" flipH="1" flipV="1">
            <a:off x="578195" y="2857499"/>
            <a:ext cx="3422305" cy="45786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786050" y="2071678"/>
            <a:ext cx="3643338" cy="271464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>
            <a:endCxn id="10" idx="0"/>
          </p:cNvCxnSpPr>
          <p:nvPr/>
        </p:nvCxnSpPr>
        <p:spPr>
          <a:xfrm rot="10800000" flipV="1">
            <a:off x="4594860" y="2428868"/>
            <a:ext cx="1191586" cy="10001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10" idx="5"/>
          </p:cNvCxnSpPr>
          <p:nvPr/>
        </p:nvCxnSpPr>
        <p:spPr>
          <a:xfrm rot="16200000" flipV="1">
            <a:off x="4325272" y="3753776"/>
            <a:ext cx="1746926" cy="11754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64843" y="3750471"/>
            <a:ext cx="207170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5500694" y="2428868"/>
            <a:ext cx="285752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0"/>
            <a:ext cx="2786050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16" y="5143512"/>
            <a:ext cx="2285984" cy="1714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429388" y="0"/>
            <a:ext cx="2714612" cy="20716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 flipV="1">
            <a:off x="2" y="4786322"/>
            <a:ext cx="2786049" cy="2071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86446" y="2428868"/>
            <a:ext cx="1071570" cy="27860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 rot="10800000" flipV="1">
            <a:off x="5500694" y="2428868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V="1">
            <a:off x="5429256" y="4857760"/>
            <a:ext cx="42862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4429124" y="3714752"/>
            <a:ext cx="21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786050" y="4786322"/>
            <a:ext cx="27146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1428728" y="3429000"/>
            <a:ext cx="27146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250793" y="2250273"/>
            <a:ext cx="3571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86050" y="2071678"/>
            <a:ext cx="36433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4572000" y="3429000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</Words>
  <Application>Microsoft Office PowerPoint</Application>
  <PresentationFormat>On-screen Show (4:3)</PresentationFormat>
  <Paragraphs>2</Paragraphs>
  <Slides>33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</dc:creator>
  <cp:lastModifiedBy>Sam</cp:lastModifiedBy>
  <cp:revision>38</cp:revision>
  <dcterms:created xsi:type="dcterms:W3CDTF">2009-10-19T16:51:32Z</dcterms:created>
  <dcterms:modified xsi:type="dcterms:W3CDTF">2010-02-21T11:38:11Z</dcterms:modified>
</cp:coreProperties>
</file>