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537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37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638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835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230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50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7661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86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47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21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59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71B9E-0F9C-4206-84A7-64C516DD5BC8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4A45D-51D0-4B94-8A3C-919C80FBE1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240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234" y="0"/>
            <a:ext cx="9238965" cy="690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81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691" y="0"/>
            <a:ext cx="91746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24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509" y="-22202"/>
            <a:ext cx="9268691" cy="692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02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510" y="-31212"/>
            <a:ext cx="9185564" cy="687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66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636" y="8212"/>
            <a:ext cx="9085622" cy="684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49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Shanon Hurdman</cp:lastModifiedBy>
  <cp:revision>1</cp:revision>
  <dcterms:created xsi:type="dcterms:W3CDTF">2021-01-05T14:54:49Z</dcterms:created>
  <dcterms:modified xsi:type="dcterms:W3CDTF">2021-01-05T14:57:46Z</dcterms:modified>
</cp:coreProperties>
</file>