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27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296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00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932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5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478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28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703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135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44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431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62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878" y="0"/>
            <a:ext cx="9186727" cy="687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49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606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96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605" y="0"/>
            <a:ext cx="9157064" cy="688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1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821" y="0"/>
            <a:ext cx="91473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36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229" y="0"/>
            <a:ext cx="9144000" cy="686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207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52B4DB-9A56-4AF4-8D3E-1B9B49F82308}"/>
</file>

<file path=customXml/itemProps2.xml><?xml version="1.0" encoding="utf-8"?>
<ds:datastoreItem xmlns:ds="http://schemas.openxmlformats.org/officeDocument/2006/customXml" ds:itemID="{FED8658E-5BC5-4F3E-9734-A8378691DF05}"/>
</file>

<file path=customXml/itemProps3.xml><?xml version="1.0" encoding="utf-8"?>
<ds:datastoreItem xmlns:ds="http://schemas.openxmlformats.org/officeDocument/2006/customXml" ds:itemID="{3AF99B14-0AB5-4E2F-846C-8095F2103F2C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CMurfin</dc:creator>
  <cp:lastModifiedBy>CMurfin</cp:lastModifiedBy>
  <cp:revision>4</cp:revision>
  <dcterms:created xsi:type="dcterms:W3CDTF">2021-02-24T15:19:54Z</dcterms:created>
  <dcterms:modified xsi:type="dcterms:W3CDTF">2021-02-25T14:29:54Z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