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392" autoAdjust="0"/>
    <p:restoredTop sz="94660"/>
  </p:normalViewPr>
  <p:slideViewPr>
    <p:cSldViewPr snapToGrid="0">
      <p:cViewPr>
        <p:scale>
          <a:sx n="70" d="100"/>
          <a:sy n="70" d="100"/>
        </p:scale>
        <p:origin x="-738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5/14/2020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14/05/2020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Thursday </a:t>
            </a:r>
            <a:r>
              <a:rPr lang="en-GB" sz="4000" dirty="0" smtClean="0">
                <a:latin typeface="Comic Sans MS" panose="030F0702030302020204" pitchFamily="66" charset="0"/>
              </a:rPr>
              <a:t>21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st</a:t>
            </a:r>
            <a:r>
              <a:rPr lang="en-GB" sz="4000" dirty="0" smtClean="0">
                <a:latin typeface="Comic Sans MS" panose="030F0702030302020204" pitchFamily="66" charset="0"/>
              </a:rPr>
              <a:t> </a:t>
            </a:r>
            <a:r>
              <a:rPr lang="en-GB" sz="4000" dirty="0" smtClean="0">
                <a:latin typeface="Comic Sans MS" panose="030F0702030302020204" pitchFamily="66" charset="0"/>
              </a:rPr>
              <a:t>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</a:t>
            </a:r>
            <a:r>
              <a:rPr lang="en-GB" sz="4000" dirty="0" smtClean="0">
                <a:latin typeface="Comic Sans MS" panose="030F0702030302020204" pitchFamily="66" charset="0"/>
              </a:rPr>
              <a:t>To write an information text.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238122" y="0"/>
            <a:ext cx="5699955" cy="13848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English </a:t>
            </a:r>
            <a:b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</a:b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Information texts</a:t>
            </a:r>
            <a:b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</a:b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Miss </a:t>
            </a:r>
            <a:r>
              <a:rPr kumimoji="0" lang="en-GB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Hurdman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8364"/>
            <a:ext cx="6681716" cy="5958599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>
                <a:latin typeface="Comic Sans MS" pitchFamily="66" charset="0"/>
              </a:rPr>
              <a:t>Read the FIFA 19 game review to remind yourself of some of the features of an information text.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 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rgbClr val="7030A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Contains information and facts  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Has a clear main title  </a:t>
            </a:r>
            <a:endParaRPr lang="en-GB" dirty="0" smtClean="0">
              <a:latin typeface="Comic Sans MS" pitchFamily="66" charset="0"/>
              <a:cs typeface="Arial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rgbClr val="ED7D3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Organised into sections with headings and subheadings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rgbClr val="00B05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Bullet points  </a:t>
            </a:r>
            <a:endParaRPr lang="en-GB" dirty="0" smtClean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rgbClr val="4472C4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Begins with an introduction  </a:t>
            </a:r>
            <a:endParaRPr lang="en-GB" dirty="0" smtClean="0">
              <a:latin typeface="Comic Sans MS" pitchFamily="66" charset="0"/>
              <a:cs typeface="Arial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rgbClr val="70AD47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Present tense mainly (Describes how it is now)  </a:t>
            </a:r>
            <a:endParaRPr lang="en-GB" dirty="0" smtClean="0">
              <a:latin typeface="Comic Sans MS" pitchFamily="66" charset="0"/>
              <a:cs typeface="Arial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Includes technical vocabulary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Third person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rgbClr val="00B0F0"/>
                </a:solidFill>
                <a:latin typeface="Comic Sans MS" pitchFamily="66" charset="0"/>
                <a:cs typeface="Times New Roman" pitchFamily="18" charset="0"/>
              </a:rPr>
              <a:t>Pictures</a:t>
            </a:r>
            <a:r>
              <a:rPr lang="en-GB" dirty="0" smtClean="0">
                <a:solidFill>
                  <a:srgbClr val="00B0F0"/>
                </a:solidFill>
                <a:latin typeface="Comic Sans MS" pitchFamily="66" charset="0"/>
                <a:cs typeface="Arial" pitchFamily="34" charset="0"/>
              </a:rPr>
              <a:t> with captions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dirty="0" smtClean="0">
                <a:solidFill>
                  <a:srgbClr val="D016A8"/>
                </a:solidFill>
                <a:latin typeface="Comic Sans MS" pitchFamily="66" charset="0"/>
                <a:cs typeface="Arial" pitchFamily="34" charset="0"/>
              </a:rPr>
              <a:t>Diagrams</a:t>
            </a:r>
            <a:endParaRPr lang="en-GB" dirty="0" smtClean="0">
              <a:solidFill>
                <a:srgbClr val="D016A8"/>
              </a:solidFill>
              <a:latin typeface="Comic Sans MS" pitchFamily="66" charset="0"/>
              <a:cs typeface="Times New Roman" pitchFamily="18" charset="0"/>
            </a:endParaRPr>
          </a:p>
          <a:p>
            <a:endParaRPr lang="en-GB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0860" y="191068"/>
            <a:ext cx="4336648" cy="60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640240" y="6457890"/>
            <a:ext cx="10003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latin typeface="Comic Sans MS" pitchFamily="66" charset="0"/>
              </a:rPr>
              <a:t>A document with the review can be found in today’s folder</a:t>
            </a:r>
            <a:endParaRPr lang="en-GB" sz="2000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050878"/>
            <a:ext cx="8114731" cy="5807122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latin typeface="Comic Sans MS" pitchFamily="66" charset="0"/>
              </a:rPr>
              <a:t>Choose a game that you like to play. This could be a board game, a computer game or a game you play outside with your friends. </a:t>
            </a:r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Use the template to make notes about the game using the subheadings to help you.</a:t>
            </a:r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Use the template to write complete sentences about your game using the subheadings to help.</a:t>
            </a:r>
            <a:endParaRPr lang="en-GB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Set out your information in complete sentences in any way that you like and change some of the subheadings from the template.</a:t>
            </a:r>
            <a:endParaRPr lang="en-GB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try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: Include as many of the key information text features as you can in your writing. </a:t>
            </a:r>
            <a:endParaRPr lang="en-GB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4553" y="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31452" y="2123398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47373" y="2903595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287630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43832" y="0"/>
            <a:ext cx="3248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5" name="5-Point Star 14"/>
          <p:cNvSpPr/>
          <p:nvPr/>
        </p:nvSpPr>
        <p:spPr>
          <a:xfrm>
            <a:off x="533726" y="3845292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0" y="3806623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303988" y="4147817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6274"/>
            <a:ext cx="962167" cy="962167"/>
          </a:xfrm>
          <a:prstGeom prst="rect">
            <a:avLst/>
          </a:prstGeom>
          <a:noFill/>
        </p:spPr>
      </p:pic>
      <p:pic>
        <p:nvPicPr>
          <p:cNvPr id="12" name="Picture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47506" y="0"/>
            <a:ext cx="3344494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</TotalTime>
  <Words>194</Words>
  <Application>Microsoft Office PowerPoint</Application>
  <PresentationFormat>Custom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39</cp:revision>
  <dcterms:created xsi:type="dcterms:W3CDTF">2020-04-22T08:29:51Z</dcterms:created>
  <dcterms:modified xsi:type="dcterms:W3CDTF">2020-05-14T10:18:49Z</dcterms:modified>
</cp:coreProperties>
</file>