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7" r:id="rId3"/>
    <p:sldId id="296" r:id="rId4"/>
    <p:sldId id="301" r:id="rId5"/>
    <p:sldId id="29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bc.co.uk/teach/school-radio/ks2-primary-history-ancient-greece-king-midas-and-the-golden-touch/z4wyhbk" TargetMode="External"/><Relationship Id="rId2" Type="http://schemas.openxmlformats.org/officeDocument/2006/relationships/hyperlink" Target="https://www.youtube.com/watch?v=sWcJNvS0J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Greek Myths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11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</a:t>
            </a:r>
            <a:r>
              <a:rPr lang="en-GB" sz="4000" dirty="0" smtClean="0">
                <a:latin typeface="Comic Sans MS" panose="030F0702030302020204" pitchFamily="66" charset="0"/>
              </a:rPr>
              <a:t>: To write our own Greek Myths.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Greek Myths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51378"/>
            <a:ext cx="8619699" cy="4954137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So far this week we have read two Greek Myths about king </a:t>
            </a:r>
            <a:r>
              <a:rPr lang="en-GB" dirty="0" smtClean="0">
                <a:latin typeface="Comic Sans MS" pitchFamily="66" charset="0"/>
              </a:rPr>
              <a:t>Midas.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Sometimes there are many versions of the same myth. Watch some versions of the story of King Midas. Here </a:t>
            </a:r>
            <a:r>
              <a:rPr lang="en-GB" dirty="0" smtClean="0">
                <a:latin typeface="Comic Sans MS" pitchFamily="66" charset="0"/>
              </a:rPr>
              <a:t>are</a:t>
            </a:r>
            <a:r>
              <a:rPr lang="en-GB" dirty="0" smtClean="0">
                <a:latin typeface="Comic Sans MS" pitchFamily="66" charset="0"/>
              </a:rPr>
              <a:t> some to get you stated: 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sz="1600" u="sng" dirty="0" smtClean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www.youtube.com/watch?v=sWcJNvS0J80</a:t>
            </a:r>
            <a:endParaRPr lang="en-GB" sz="1600" u="sng" dirty="0" smtClean="0"/>
          </a:p>
          <a:p>
            <a:r>
              <a:rPr lang="en-GB" sz="1600" u="sng" dirty="0" smtClean="0">
                <a:hlinkClick r:id="rId3"/>
              </a:rPr>
              <a:t>https://bbc.co.uk/teach/school-radio/ks2-primary-history-ancient-greece-king-midas-and-the-golden-touch/z4wyhbk</a:t>
            </a:r>
            <a:endParaRPr lang="en-GB" sz="1600" u="sng" dirty="0" smtClean="0"/>
          </a:p>
          <a:p>
            <a:r>
              <a:rPr lang="en-GB" dirty="0" smtClean="0"/>
              <a:t>If you want to find some more, you can have an explore on the internet.</a:t>
            </a:r>
          </a:p>
          <a:p>
            <a:endParaRPr lang="en-GB" u="sng" dirty="0" smtClean="0"/>
          </a:p>
          <a:p>
            <a:endParaRPr lang="en-GB" dirty="0" smtClean="0"/>
          </a:p>
          <a:p>
            <a:endParaRPr lang="en-GB" dirty="0" smtClean="0">
              <a:latin typeface="Comic Sans MS" pitchFamily="66" charset="0"/>
            </a:endParaRPr>
          </a:p>
        </p:txBody>
      </p:sp>
      <p:pic>
        <p:nvPicPr>
          <p:cNvPr id="2050" name="Picture 2" descr="Medusa greek myth creature pop art Royalty Free Vector Image"/>
          <p:cNvPicPr>
            <a:picLocks noChangeAspect="1" noChangeArrowheads="1"/>
          </p:cNvPicPr>
          <p:nvPr/>
        </p:nvPicPr>
        <p:blipFill>
          <a:blip r:embed="rId4" cstate="print"/>
          <a:srcRect b="10332"/>
          <a:stretch>
            <a:fillRect/>
          </a:stretch>
        </p:blipFill>
        <p:spPr bwMode="auto">
          <a:xfrm>
            <a:off x="9524999" y="293380"/>
            <a:ext cx="2374695" cy="2299695"/>
          </a:xfrm>
          <a:prstGeom prst="rect">
            <a:avLst/>
          </a:prstGeom>
          <a:noFill/>
        </p:spPr>
      </p:pic>
      <p:pic>
        <p:nvPicPr>
          <p:cNvPr id="2052" name="Picture 4" descr="Disney's Hercules - Greek Mythology Lin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59215" y="4408227"/>
            <a:ext cx="2344322" cy="22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Creating our own Greek Myth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We are going to change some of the aspects of King Midas and The Golden Touch to create our own story. 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Think about what you could change:</a:t>
            </a:r>
          </a:p>
          <a:p>
            <a:r>
              <a:rPr lang="en-GB" dirty="0" smtClean="0">
                <a:latin typeface="Comic Sans MS" pitchFamily="66" charset="0"/>
              </a:rPr>
              <a:t>What three things does King Midas love most in the world?</a:t>
            </a:r>
          </a:p>
          <a:p>
            <a:r>
              <a:rPr lang="en-GB" dirty="0" smtClean="0">
                <a:latin typeface="Comic Sans MS" pitchFamily="66" charset="0"/>
              </a:rPr>
              <a:t>Who does he meet in the garden?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What power does King Midas ask for?</a:t>
            </a:r>
          </a:p>
          <a:p>
            <a:r>
              <a:rPr lang="en-GB" dirty="0" smtClean="0">
                <a:latin typeface="Comic Sans MS" pitchFamily="66" charset="0"/>
              </a:rPr>
              <a:t>What problem does he face at the end?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96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Miss </a:t>
            </a:r>
            <a:r>
              <a:rPr lang="en-GB" dirty="0" err="1" smtClean="0">
                <a:latin typeface="Comic Sans MS" pitchFamily="66" charset="0"/>
              </a:rPr>
              <a:t>Hurdman’s</a:t>
            </a:r>
            <a:r>
              <a:rPr lang="en-GB" dirty="0" smtClean="0">
                <a:latin typeface="Comic Sans MS" pitchFamily="66" charset="0"/>
              </a:rPr>
              <a:t> Greek Myth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30489"/>
            <a:ext cx="9587355" cy="5727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3774" y="1787856"/>
            <a:ext cx="304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A Greek queen called Helen loved 3 things in the world: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Comic Sans MS" pitchFamily="66" charset="0"/>
              </a:rPr>
              <a:t>Her dog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Comic Sans MS" pitchFamily="66" charset="0"/>
              </a:rPr>
              <a:t>Her collection of books in the library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Comic Sans MS" pitchFamily="66" charset="0"/>
              </a:rPr>
              <a:t>Chocolate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66364" y="1818902"/>
            <a:ext cx="30389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While reading in her library, she met a turtle dove with a broken wing. </a:t>
            </a:r>
          </a:p>
        </p:txBody>
      </p:sp>
      <p:sp>
        <p:nvSpPr>
          <p:cNvPr id="7" name="Rectangle 6"/>
          <p:cNvSpPr/>
          <p:nvPr/>
        </p:nvSpPr>
        <p:spPr>
          <a:xfrm>
            <a:off x="6366681" y="1807529"/>
            <a:ext cx="30389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Queen Helen looked after the turtle dove until it’s wing was better. </a:t>
            </a:r>
          </a:p>
          <a:p>
            <a:r>
              <a:rPr lang="en-GB" dirty="0" smtClean="0">
                <a:latin typeface="Comic Sans MS" pitchFamily="66" charset="0"/>
              </a:rPr>
              <a:t>The Dove belonged to the Goddess Demeter.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70598" y="4277774"/>
            <a:ext cx="30389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Demeter was thankful to Helen for looking after the Dove.</a:t>
            </a:r>
          </a:p>
          <a:p>
            <a:r>
              <a:rPr lang="en-GB" dirty="0" smtClean="0">
                <a:latin typeface="Comic Sans MS" pitchFamily="66" charset="0"/>
              </a:rPr>
              <a:t>She told Helen that she could have one wish. She wished for everything she touched to be turned to chocolate! </a:t>
            </a:r>
          </a:p>
        </p:txBody>
      </p:sp>
      <p:sp>
        <p:nvSpPr>
          <p:cNvPr id="9" name="Rectangle 8"/>
          <p:cNvSpPr/>
          <p:nvPr/>
        </p:nvSpPr>
        <p:spPr>
          <a:xfrm>
            <a:off x="3257266" y="4272677"/>
            <a:ext cx="303890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Helen touched the leaves of a tree and they turned to chocolate. It was wonderful. </a:t>
            </a:r>
          </a:p>
          <a:p>
            <a:r>
              <a:rPr lang="en-GB" dirty="0" smtClean="0">
                <a:latin typeface="Comic Sans MS" pitchFamily="66" charset="0"/>
              </a:rPr>
              <a:t>She tried to read in her library that night but every book she tried to read would turn into chocolate.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41661" y="4239105"/>
            <a:ext cx="30389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omic Sans MS" pitchFamily="66" charset="0"/>
              </a:rPr>
              <a:t>Her beloved dog ran over and jumped in her lap.</a:t>
            </a:r>
          </a:p>
          <a:p>
            <a:r>
              <a:rPr lang="en-GB" dirty="0" smtClean="0">
                <a:latin typeface="Comic Sans MS" pitchFamily="66" charset="0"/>
              </a:rPr>
              <a:t>The dog also turned to chocolate. </a:t>
            </a:r>
          </a:p>
          <a:p>
            <a:r>
              <a:rPr lang="en-GB" dirty="0" smtClean="0">
                <a:latin typeface="Comic Sans MS" pitchFamily="66" charset="0"/>
              </a:rPr>
              <a:t>Helen prayed to Demeter to take her power away and turn everything back to normal.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683087" y="1725643"/>
            <a:ext cx="23269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7030A0"/>
                </a:solidFill>
                <a:latin typeface="Comic Sans MS" pitchFamily="66" charset="0"/>
              </a:rPr>
              <a:t>You can use the story board in today’s folder to plan your own Greek Myth. </a:t>
            </a:r>
          </a:p>
          <a:p>
            <a:endParaRPr lang="en-GB" sz="2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000" dirty="0" smtClean="0">
                <a:solidFill>
                  <a:srgbClr val="7030A0"/>
                </a:solidFill>
                <a:latin typeface="Comic Sans MS" pitchFamily="66" charset="0"/>
              </a:rPr>
              <a:t>Remember to use bullet points and make it brief. You don’t want to write your whole story yet!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7230"/>
            <a:ext cx="11353800" cy="5820770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000" dirty="0" smtClean="0">
                <a:latin typeface="Comic Sans MS" pitchFamily="66" charset="0"/>
              </a:rPr>
              <a:t>Using the brief plan you have made, write your own Greek Myth. </a:t>
            </a:r>
            <a:r>
              <a:rPr lang="en-GB" sz="2000" dirty="0" smtClean="0">
                <a:latin typeface="Comic Sans MS" pitchFamily="66" charset="0"/>
              </a:rPr>
              <a:t>It should not be just a piece of dialogue but a story. </a:t>
            </a:r>
          </a:p>
          <a:p>
            <a:pPr lvl="0"/>
            <a:r>
              <a:rPr lang="en-GB" sz="2600" dirty="0" smtClean="0">
                <a:latin typeface="Comic Sans MS" pitchFamily="66" charset="0"/>
              </a:rPr>
              <a:t>I want to see you include: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Speech marks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Reporting clauses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Capital letter at the start of speech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Use a comma between reporting clause and speech (Before the speech marks)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Compound sentences (FANBOYS)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Adverbs to describe HOW a character speaks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Don’t use ‘said’!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Complex sentences (ISAWAWUBUB) using the conjunction at the beginning of a sentence and a comma after the subordinate clause.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06439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17803" y="1986918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3353971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0" y="4650507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1117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455</Words>
  <Application>Microsoft Office PowerPoint</Application>
  <PresentationFormat>Custom</PresentationFormat>
  <Paragraphs>49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English  Greek Myths Miss Hurdman</vt:lpstr>
      <vt:lpstr>Greek Myths</vt:lpstr>
      <vt:lpstr>Creating our own Greek Myth</vt:lpstr>
      <vt:lpstr>Miss Hurdman’s Greek Myth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45</cp:revision>
  <dcterms:created xsi:type="dcterms:W3CDTF">2020-04-22T08:29:51Z</dcterms:created>
  <dcterms:modified xsi:type="dcterms:W3CDTF">2020-06-02T12:38:32Z</dcterms:modified>
</cp:coreProperties>
</file>