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96" r:id="rId3"/>
    <p:sldId id="303" r:id="rId4"/>
    <p:sldId id="304" r:id="rId5"/>
    <p:sldId id="305" r:id="rId6"/>
    <p:sldId id="306" r:id="rId7"/>
    <p:sldId id="29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688" autoAdjust="0"/>
    <p:restoredTop sz="94660"/>
  </p:normalViewPr>
  <p:slideViewPr>
    <p:cSldViewPr snapToGrid="0">
      <p:cViewPr>
        <p:scale>
          <a:sx n="70" d="100"/>
          <a:sy n="70" d="100"/>
        </p:scale>
        <p:origin x="-72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5/18/2020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18/05/2020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8122" y="0"/>
            <a:ext cx="5699955" cy="138486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Word classes</a:t>
            </a:r>
            <a:r>
              <a:rPr lang="en-GB" sz="2400" dirty="0" smtClean="0">
                <a:latin typeface="Comic Sans MS" panose="030F0702030302020204" pitchFamily="66" charset="0"/>
              </a:rPr>
              <a:t/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Wednesday 3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rd</a:t>
            </a:r>
            <a:r>
              <a:rPr lang="en-GB" sz="4000" dirty="0" smtClean="0">
                <a:latin typeface="Comic Sans MS" panose="030F0702030302020204" pitchFamily="66" charset="0"/>
              </a:rPr>
              <a:t> June</a:t>
            </a:r>
            <a:endParaRPr lang="en-GB" sz="4000" dirty="0" smtClean="0">
              <a:latin typeface="Comic Sans MS" panose="030F0702030302020204" pitchFamily="66" charset="0"/>
            </a:endParaRP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</a:t>
            </a:r>
            <a:r>
              <a:rPr lang="en-GB" sz="4000" dirty="0" smtClean="0">
                <a:latin typeface="Comic Sans MS" panose="030F0702030302020204" pitchFamily="66" charset="0"/>
              </a:rPr>
              <a:t>To use the word classes in a description of new game characters.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086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86603"/>
            <a:ext cx="5821907" cy="6571396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These are new characters that would like to join Mario in a game.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Can you write down 2 or 3 things about each character that you can see?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Here’s some ideas:</a:t>
            </a:r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What are they wearing?</a:t>
            </a:r>
          </a:p>
          <a:p>
            <a:pPr>
              <a:buNone/>
            </a:pP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What colour hair or eyes do they have?</a:t>
            </a:r>
          </a:p>
          <a:p>
            <a:pPr>
              <a:buNone/>
            </a:pPr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What are they holding?</a:t>
            </a:r>
          </a:p>
          <a:p>
            <a:endParaRPr lang="en-GB" dirty="0">
              <a:latin typeface="Comic Sans MS" pitchFamily="66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5015" y="-1"/>
            <a:ext cx="6186985" cy="473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7506269" y="5008728"/>
            <a:ext cx="4517409" cy="18492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Lets remind</a:t>
            </a:r>
            <a:r>
              <a:rPr kumimoji="0" lang="en-GB" sz="28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ourselves about the different word classes…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8733" y="-1"/>
            <a:ext cx="6387153" cy="3385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5087" y="3452045"/>
            <a:ext cx="6432645" cy="3405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6438" y="1252538"/>
            <a:ext cx="8239125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1675" y="1247775"/>
            <a:ext cx="824865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51603" y="0"/>
            <a:ext cx="6392397" cy="3384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417" y="3502609"/>
            <a:ext cx="6357583" cy="3355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5469"/>
            <a:ext cx="11185478" cy="5752531"/>
          </a:xfrm>
        </p:spPr>
        <p:txBody>
          <a:bodyPr wrap="square" bIns="46800" anchor="t">
            <a:normAutofit/>
          </a:bodyPr>
          <a:lstStyle/>
          <a:p>
            <a:pPr lvl="0"/>
            <a:r>
              <a:rPr lang="en-GB" sz="2400" dirty="0" smtClean="0">
                <a:latin typeface="Comic Sans MS" pitchFamily="66" charset="0"/>
              </a:rPr>
              <a:t>Use today’s worksheet titled ‘character sentences’.</a:t>
            </a: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Choose 3 characters and create a new name for them along with an adjective and a noun to describe them.</a:t>
            </a:r>
            <a:endParaRPr lang="en-GB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Choose 3 characters and create a new name for them along with an adjective, noun, verb and adverb to describe them.</a:t>
            </a:r>
            <a:endParaRPr lang="en-GB" dirty="0" smtClean="0">
              <a:solidFill>
                <a:schemeClr val="accent2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Create a new name for each of the characters and complete the table to use a noun, adjective, verb and adverb to describe them. Use the grid to write a full sentence for each character.</a:t>
            </a:r>
            <a:endParaRPr lang="en-GB" dirty="0" smtClean="0">
              <a:solidFill>
                <a:srgbClr val="7030A0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Mrs Howell’s Owls may want to try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: </a:t>
            </a:r>
          </a:p>
          <a:p>
            <a:pPr lvl="0">
              <a:buNone/>
            </a:pP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Can you include a preposition in your </a:t>
            </a:r>
          </a:p>
          <a:p>
            <a:pPr lvl="0">
              <a:buNone/>
            </a:pP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sentence too?</a:t>
            </a:r>
            <a:endParaRPr lang="en-GB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504155" y="1495601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0" y="2357685"/>
            <a:ext cx="971266" cy="442382"/>
            <a:chOff x="0" y="2794413"/>
            <a:chExt cx="971266" cy="442382"/>
          </a:xfrm>
        </p:grpSpPr>
        <p:sp>
          <p:nvSpPr>
            <p:cNvPr id="7" name="5-Point Star 6"/>
            <p:cNvSpPr/>
            <p:nvPr/>
          </p:nvSpPr>
          <p:spPr>
            <a:xfrm>
              <a:off x="533725" y="2794413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8" name="5-Point Star 7"/>
            <p:cNvSpPr/>
            <p:nvPr/>
          </p:nvSpPr>
          <p:spPr>
            <a:xfrm>
              <a:off x="0" y="2794414"/>
              <a:ext cx="437541" cy="442381"/>
            </a:xfrm>
            <a:prstGeom prst="star5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0" y="3272082"/>
            <a:ext cx="998562" cy="785850"/>
            <a:chOff x="0" y="4050006"/>
            <a:chExt cx="998562" cy="785850"/>
          </a:xfrm>
        </p:grpSpPr>
        <p:sp>
          <p:nvSpPr>
            <p:cNvPr id="15" name="5-Point Star 14"/>
            <p:cNvSpPr/>
            <p:nvPr/>
          </p:nvSpPr>
          <p:spPr>
            <a:xfrm>
              <a:off x="561021" y="4050006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6" name="5-Point Star 15"/>
            <p:cNvSpPr/>
            <p:nvPr/>
          </p:nvSpPr>
          <p:spPr>
            <a:xfrm>
              <a:off x="0" y="4052281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  <p:sp>
          <p:nvSpPr>
            <p:cNvPr id="17" name="5-Point Star 16"/>
            <p:cNvSpPr/>
            <p:nvPr/>
          </p:nvSpPr>
          <p:spPr>
            <a:xfrm>
              <a:off x="303988" y="4393475"/>
              <a:ext cx="437541" cy="442381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solidFill>
                  <a:srgbClr val="FFFF00"/>
                </a:solidFill>
              </a:endParaRPr>
            </a:p>
          </p:txBody>
        </p:sp>
      </p:grp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58854"/>
            <a:ext cx="962167" cy="962167"/>
          </a:xfrm>
          <a:prstGeom prst="rect">
            <a:avLst/>
          </a:prstGeom>
          <a:noFill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 t="5577" b="6043"/>
          <a:stretch>
            <a:fillRect/>
          </a:stretch>
        </p:blipFill>
        <p:spPr bwMode="auto">
          <a:xfrm>
            <a:off x="8652680" y="4462818"/>
            <a:ext cx="3539320" cy="2395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3981</TotalTime>
  <Words>193</Words>
  <Application>Microsoft Office PowerPoint</Application>
  <PresentationFormat>Custom</PresentationFormat>
  <Paragraphs>21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English  Word classes Miss Hurdman</vt:lpstr>
      <vt:lpstr>Slide 2</vt:lpstr>
      <vt:lpstr>Slide 3</vt:lpstr>
      <vt:lpstr>Slide 4</vt:lpstr>
      <vt:lpstr>Slide 5</vt:lpstr>
      <vt:lpstr>Slide 6</vt:lpstr>
      <vt:lpstr>Today’s activity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42</cp:revision>
  <dcterms:created xsi:type="dcterms:W3CDTF">2020-04-22T08:29:51Z</dcterms:created>
  <dcterms:modified xsi:type="dcterms:W3CDTF">2020-05-20T09:37:25Z</dcterms:modified>
</cp:coreProperties>
</file>