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56" r:id="rId3"/>
    <p:sldId id="319" r:id="rId4"/>
    <p:sldId id="340" r:id="rId5"/>
    <p:sldId id="257" r:id="rId6"/>
    <p:sldId id="258" r:id="rId7"/>
    <p:sldId id="259" r:id="rId8"/>
    <p:sldId id="260" r:id="rId9"/>
    <p:sldId id="336" r:id="rId10"/>
    <p:sldId id="337" r:id="rId11"/>
    <p:sldId id="313" r:id="rId12"/>
    <p:sldId id="357" r:id="rId13"/>
    <p:sldId id="291" r:id="rId14"/>
    <p:sldId id="338" r:id="rId15"/>
    <p:sldId id="339" r:id="rId16"/>
    <p:sldId id="314" r:id="rId17"/>
    <p:sldId id="341" r:id="rId18"/>
    <p:sldId id="358" r:id="rId19"/>
    <p:sldId id="343" r:id="rId20"/>
    <p:sldId id="342" r:id="rId21"/>
    <p:sldId id="315" r:id="rId22"/>
    <p:sldId id="350" r:id="rId23"/>
    <p:sldId id="360" r:id="rId24"/>
    <p:sldId id="354" r:id="rId25"/>
    <p:sldId id="359" r:id="rId26"/>
    <p:sldId id="361" r:id="rId27"/>
    <p:sldId id="362" r:id="rId28"/>
    <p:sldId id="316" r:id="rId29"/>
    <p:sldId id="344" r:id="rId30"/>
    <p:sldId id="345" r:id="rId31"/>
    <p:sldId id="348" r:id="rId32"/>
    <p:sldId id="347" r:id="rId33"/>
    <p:sldId id="346" r:id="rId34"/>
    <p:sldId id="349" r:id="rId35"/>
    <p:sldId id="317" r:id="rId36"/>
    <p:sldId id="28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3751F0-18DC-4A1A-B8A1-FBF043581068}" v="111" dt="2020-06-05T13:12:37.2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51" d="100"/>
          <a:sy n="51" d="100"/>
        </p:scale>
        <p:origin x="1493" y="34"/>
      </p:cViewPr>
      <p:guideLst>
        <p:guide orient="horz" pos="2160"/>
        <p:guide pos="2880"/>
      </p:guideLst>
    </p:cSldViewPr>
  </p:slideViewPr>
  <p:notesTextViewPr>
    <p:cViewPr>
      <p:scale>
        <a:sx n="1" d="1"/>
        <a:sy n="1" d="1"/>
      </p:scale>
      <p:origin x="0" y="0"/>
    </p:cViewPr>
  </p:notesTextViewPr>
  <p:sorterViewPr>
    <p:cViewPr>
      <p:scale>
        <a:sx n="100" d="100"/>
        <a:sy n="100" d="100"/>
      </p:scale>
      <p:origin x="0" y="-270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tiernan" userId="44d8b049773a774f" providerId="LiveId" clId="{C73751F0-18DC-4A1A-B8A1-FBF043581068}"/>
    <pc:docChg chg="undo custSel modSld modMainMaster">
      <pc:chgData name="katie tiernan" userId="44d8b049773a774f" providerId="LiveId" clId="{C73751F0-18DC-4A1A-B8A1-FBF043581068}" dt="2020-06-05T13:12:37.260" v="264" actId="207"/>
      <pc:docMkLst>
        <pc:docMk/>
      </pc:docMkLst>
      <pc:sldChg chg="modSp">
        <pc:chgData name="katie tiernan" userId="44d8b049773a774f" providerId="LiveId" clId="{C73751F0-18DC-4A1A-B8A1-FBF043581068}" dt="2020-06-05T11:52:21.471" v="2" actId="207"/>
        <pc:sldMkLst>
          <pc:docMk/>
          <pc:sldMk cId="1123055676" sldId="256"/>
        </pc:sldMkLst>
        <pc:spChg chg="mod">
          <ac:chgData name="katie tiernan" userId="44d8b049773a774f" providerId="LiveId" clId="{C73751F0-18DC-4A1A-B8A1-FBF043581068}" dt="2020-06-05T11:52:21.471" v="2" actId="207"/>
          <ac:spMkLst>
            <pc:docMk/>
            <pc:sldMk cId="1123055676" sldId="256"/>
            <ac:spMk id="2" creationId="{00000000-0000-0000-0000-000000000000}"/>
          </ac:spMkLst>
        </pc:spChg>
      </pc:sldChg>
      <pc:sldChg chg="modSp mod">
        <pc:chgData name="katie tiernan" userId="44d8b049773a774f" providerId="LiveId" clId="{C73751F0-18DC-4A1A-B8A1-FBF043581068}" dt="2020-06-05T11:54:19.481" v="22" actId="207"/>
        <pc:sldMkLst>
          <pc:docMk/>
          <pc:sldMk cId="2760391989" sldId="257"/>
        </pc:sldMkLst>
        <pc:spChg chg="mod">
          <ac:chgData name="katie tiernan" userId="44d8b049773a774f" providerId="LiveId" clId="{C73751F0-18DC-4A1A-B8A1-FBF043581068}" dt="2020-06-05T11:54:19.481" v="22" actId="207"/>
          <ac:spMkLst>
            <pc:docMk/>
            <pc:sldMk cId="2760391989" sldId="257"/>
            <ac:spMk id="2" creationId="{00000000-0000-0000-0000-000000000000}"/>
          </ac:spMkLst>
        </pc:spChg>
        <pc:spChg chg="mod">
          <ac:chgData name="katie tiernan" userId="44d8b049773a774f" providerId="LiveId" clId="{C73751F0-18DC-4A1A-B8A1-FBF043581068}" dt="2020-06-05T11:54:13.431" v="21" actId="207"/>
          <ac:spMkLst>
            <pc:docMk/>
            <pc:sldMk cId="2760391989" sldId="257"/>
            <ac:spMk id="5" creationId="{00000000-0000-0000-0000-000000000000}"/>
          </ac:spMkLst>
        </pc:spChg>
      </pc:sldChg>
      <pc:sldChg chg="modSp">
        <pc:chgData name="katie tiernan" userId="44d8b049773a774f" providerId="LiveId" clId="{C73751F0-18DC-4A1A-B8A1-FBF043581068}" dt="2020-06-05T11:54:39.291" v="24" actId="207"/>
        <pc:sldMkLst>
          <pc:docMk/>
          <pc:sldMk cId="546743873" sldId="258"/>
        </pc:sldMkLst>
        <pc:spChg chg="mod">
          <ac:chgData name="katie tiernan" userId="44d8b049773a774f" providerId="LiveId" clId="{C73751F0-18DC-4A1A-B8A1-FBF043581068}" dt="2020-06-05T11:54:39.291" v="24" actId="207"/>
          <ac:spMkLst>
            <pc:docMk/>
            <pc:sldMk cId="546743873" sldId="258"/>
            <ac:spMk id="2" creationId="{00000000-0000-0000-0000-000000000000}"/>
          </ac:spMkLst>
        </pc:spChg>
        <pc:spChg chg="mod">
          <ac:chgData name="katie tiernan" userId="44d8b049773a774f" providerId="LiveId" clId="{C73751F0-18DC-4A1A-B8A1-FBF043581068}" dt="2020-06-05T11:54:34.081" v="23" actId="207"/>
          <ac:spMkLst>
            <pc:docMk/>
            <pc:sldMk cId="546743873" sldId="258"/>
            <ac:spMk id="3" creationId="{00000000-0000-0000-0000-000000000000}"/>
          </ac:spMkLst>
        </pc:spChg>
      </pc:sldChg>
      <pc:sldChg chg="modSp">
        <pc:chgData name="katie tiernan" userId="44d8b049773a774f" providerId="LiveId" clId="{C73751F0-18DC-4A1A-B8A1-FBF043581068}" dt="2020-06-05T11:54:56.841" v="26" actId="207"/>
        <pc:sldMkLst>
          <pc:docMk/>
          <pc:sldMk cId="1109905605" sldId="259"/>
        </pc:sldMkLst>
        <pc:spChg chg="mod">
          <ac:chgData name="katie tiernan" userId="44d8b049773a774f" providerId="LiveId" clId="{C73751F0-18DC-4A1A-B8A1-FBF043581068}" dt="2020-06-05T11:54:56.841" v="26" actId="207"/>
          <ac:spMkLst>
            <pc:docMk/>
            <pc:sldMk cId="1109905605" sldId="259"/>
            <ac:spMk id="2" creationId="{00000000-0000-0000-0000-000000000000}"/>
          </ac:spMkLst>
        </pc:spChg>
        <pc:spChg chg="mod">
          <ac:chgData name="katie tiernan" userId="44d8b049773a774f" providerId="LiveId" clId="{C73751F0-18DC-4A1A-B8A1-FBF043581068}" dt="2020-06-05T11:54:45.991" v="25" actId="207"/>
          <ac:spMkLst>
            <pc:docMk/>
            <pc:sldMk cId="1109905605" sldId="259"/>
            <ac:spMk id="3" creationId="{00000000-0000-0000-0000-000000000000}"/>
          </ac:spMkLst>
        </pc:spChg>
      </pc:sldChg>
      <pc:sldChg chg="modSp">
        <pc:chgData name="katie tiernan" userId="44d8b049773a774f" providerId="LiveId" clId="{C73751F0-18DC-4A1A-B8A1-FBF043581068}" dt="2020-06-05T11:55:07.601" v="28" actId="207"/>
        <pc:sldMkLst>
          <pc:docMk/>
          <pc:sldMk cId="3792483577" sldId="260"/>
        </pc:sldMkLst>
        <pc:spChg chg="mod">
          <ac:chgData name="katie tiernan" userId="44d8b049773a774f" providerId="LiveId" clId="{C73751F0-18DC-4A1A-B8A1-FBF043581068}" dt="2020-06-05T11:55:02.261" v="27" actId="207"/>
          <ac:spMkLst>
            <pc:docMk/>
            <pc:sldMk cId="3792483577" sldId="260"/>
            <ac:spMk id="2" creationId="{00000000-0000-0000-0000-000000000000}"/>
          </ac:spMkLst>
        </pc:spChg>
        <pc:spChg chg="mod">
          <ac:chgData name="katie tiernan" userId="44d8b049773a774f" providerId="LiveId" clId="{C73751F0-18DC-4A1A-B8A1-FBF043581068}" dt="2020-06-05T11:55:07.601" v="28" actId="207"/>
          <ac:spMkLst>
            <pc:docMk/>
            <pc:sldMk cId="3792483577" sldId="260"/>
            <ac:spMk id="3" creationId="{00000000-0000-0000-0000-000000000000}"/>
          </ac:spMkLst>
        </pc:spChg>
      </pc:sldChg>
      <pc:sldChg chg="modSp mod setBg">
        <pc:chgData name="katie tiernan" userId="44d8b049773a774f" providerId="LiveId" clId="{C73751F0-18DC-4A1A-B8A1-FBF043581068}" dt="2020-06-05T12:07:36.999" v="197" actId="207"/>
        <pc:sldMkLst>
          <pc:docMk/>
          <pc:sldMk cId="4221801446" sldId="283"/>
        </pc:sldMkLst>
        <pc:spChg chg="mod">
          <ac:chgData name="katie tiernan" userId="44d8b049773a774f" providerId="LiveId" clId="{C73751F0-18DC-4A1A-B8A1-FBF043581068}" dt="2020-06-05T12:07:36.999" v="197" actId="207"/>
          <ac:spMkLst>
            <pc:docMk/>
            <pc:sldMk cId="4221801446" sldId="283"/>
            <ac:spMk id="2" creationId="{00000000-0000-0000-0000-000000000000}"/>
          </ac:spMkLst>
        </pc:spChg>
        <pc:spChg chg="mod">
          <ac:chgData name="katie tiernan" userId="44d8b049773a774f" providerId="LiveId" clId="{C73751F0-18DC-4A1A-B8A1-FBF043581068}" dt="2020-06-05T12:07:33.290" v="196" actId="207"/>
          <ac:spMkLst>
            <pc:docMk/>
            <pc:sldMk cId="4221801446" sldId="283"/>
            <ac:spMk id="3" creationId="{00000000-0000-0000-0000-000000000000}"/>
          </ac:spMkLst>
        </pc:spChg>
      </pc:sldChg>
      <pc:sldChg chg="modSp">
        <pc:chgData name="katie tiernan" userId="44d8b049773a774f" providerId="LiveId" clId="{C73751F0-18DC-4A1A-B8A1-FBF043581068}" dt="2020-06-05T11:58:42.875" v="41" actId="207"/>
        <pc:sldMkLst>
          <pc:docMk/>
          <pc:sldMk cId="1320569557" sldId="291"/>
        </pc:sldMkLst>
        <pc:spChg chg="mod">
          <ac:chgData name="katie tiernan" userId="44d8b049773a774f" providerId="LiveId" clId="{C73751F0-18DC-4A1A-B8A1-FBF043581068}" dt="2020-06-05T11:58:42.875" v="41" actId="207"/>
          <ac:spMkLst>
            <pc:docMk/>
            <pc:sldMk cId="1320569557" sldId="291"/>
            <ac:spMk id="2" creationId="{00000000-0000-0000-0000-000000000000}"/>
          </ac:spMkLst>
        </pc:spChg>
        <pc:spChg chg="mod">
          <ac:chgData name="katie tiernan" userId="44d8b049773a774f" providerId="LiveId" clId="{C73751F0-18DC-4A1A-B8A1-FBF043581068}" dt="2020-06-05T11:58:37.686" v="40" actId="207"/>
          <ac:spMkLst>
            <pc:docMk/>
            <pc:sldMk cId="1320569557" sldId="291"/>
            <ac:spMk id="3" creationId="{00000000-0000-0000-0000-000000000000}"/>
          </ac:spMkLst>
        </pc:spChg>
      </pc:sldChg>
      <pc:sldChg chg="modSp">
        <pc:chgData name="katie tiernan" userId="44d8b049773a774f" providerId="LiveId" clId="{C73751F0-18DC-4A1A-B8A1-FBF043581068}" dt="2020-06-05T11:58:09.281" v="36" actId="207"/>
        <pc:sldMkLst>
          <pc:docMk/>
          <pc:sldMk cId="1517448022" sldId="313"/>
        </pc:sldMkLst>
        <pc:spChg chg="mod">
          <ac:chgData name="katie tiernan" userId="44d8b049773a774f" providerId="LiveId" clId="{C73751F0-18DC-4A1A-B8A1-FBF043581068}" dt="2020-06-05T11:58:09.281" v="36" actId="207"/>
          <ac:spMkLst>
            <pc:docMk/>
            <pc:sldMk cId="1517448022" sldId="313"/>
            <ac:spMk id="2" creationId="{00000000-0000-0000-0000-000000000000}"/>
          </ac:spMkLst>
        </pc:spChg>
      </pc:sldChg>
      <pc:sldChg chg="modSp">
        <pc:chgData name="katie tiernan" userId="44d8b049773a774f" providerId="LiveId" clId="{C73751F0-18DC-4A1A-B8A1-FBF043581068}" dt="2020-06-05T11:59:25.251" v="47" actId="207"/>
        <pc:sldMkLst>
          <pc:docMk/>
          <pc:sldMk cId="1834079536" sldId="314"/>
        </pc:sldMkLst>
        <pc:spChg chg="mod">
          <ac:chgData name="katie tiernan" userId="44d8b049773a774f" providerId="LiveId" clId="{C73751F0-18DC-4A1A-B8A1-FBF043581068}" dt="2020-06-05T11:59:25.251" v="47" actId="207"/>
          <ac:spMkLst>
            <pc:docMk/>
            <pc:sldMk cId="1834079536" sldId="314"/>
            <ac:spMk id="2" creationId="{00000000-0000-0000-0000-000000000000}"/>
          </ac:spMkLst>
        </pc:spChg>
        <pc:spChg chg="mod">
          <ac:chgData name="katie tiernan" userId="44d8b049773a774f" providerId="LiveId" clId="{C73751F0-18DC-4A1A-B8A1-FBF043581068}" dt="2020-06-05T11:59:22.151" v="46" actId="207"/>
          <ac:spMkLst>
            <pc:docMk/>
            <pc:sldMk cId="1834079536" sldId="314"/>
            <ac:spMk id="3" creationId="{00000000-0000-0000-0000-000000000000}"/>
          </ac:spMkLst>
        </pc:spChg>
      </pc:sldChg>
      <pc:sldChg chg="modSp">
        <pc:chgData name="katie tiernan" userId="44d8b049773a774f" providerId="LiveId" clId="{C73751F0-18DC-4A1A-B8A1-FBF043581068}" dt="2020-06-05T12:02:30.770" v="74" actId="207"/>
        <pc:sldMkLst>
          <pc:docMk/>
          <pc:sldMk cId="265053149" sldId="315"/>
        </pc:sldMkLst>
        <pc:spChg chg="mod">
          <ac:chgData name="katie tiernan" userId="44d8b049773a774f" providerId="LiveId" clId="{C73751F0-18DC-4A1A-B8A1-FBF043581068}" dt="2020-06-05T12:02:30.770" v="74" actId="207"/>
          <ac:spMkLst>
            <pc:docMk/>
            <pc:sldMk cId="265053149" sldId="315"/>
            <ac:spMk id="2" creationId="{00000000-0000-0000-0000-000000000000}"/>
          </ac:spMkLst>
        </pc:spChg>
        <pc:spChg chg="mod">
          <ac:chgData name="katie tiernan" userId="44d8b049773a774f" providerId="LiveId" clId="{C73751F0-18DC-4A1A-B8A1-FBF043581068}" dt="2020-06-05T12:02:27.080" v="73" actId="207"/>
          <ac:spMkLst>
            <pc:docMk/>
            <pc:sldMk cId="265053149" sldId="315"/>
            <ac:spMk id="3" creationId="{00000000-0000-0000-0000-000000000000}"/>
          </ac:spMkLst>
        </pc:spChg>
      </pc:sldChg>
      <pc:sldChg chg="modSp">
        <pc:chgData name="katie tiernan" userId="44d8b049773a774f" providerId="LiveId" clId="{C73751F0-18DC-4A1A-B8A1-FBF043581068}" dt="2020-06-05T12:04:57.030" v="97" actId="207"/>
        <pc:sldMkLst>
          <pc:docMk/>
          <pc:sldMk cId="1824687457" sldId="316"/>
        </pc:sldMkLst>
        <pc:spChg chg="mod">
          <ac:chgData name="katie tiernan" userId="44d8b049773a774f" providerId="LiveId" clId="{C73751F0-18DC-4A1A-B8A1-FBF043581068}" dt="2020-06-05T12:04:57.030" v="97" actId="207"/>
          <ac:spMkLst>
            <pc:docMk/>
            <pc:sldMk cId="1824687457" sldId="316"/>
            <ac:spMk id="2" creationId="{00000000-0000-0000-0000-000000000000}"/>
          </ac:spMkLst>
        </pc:spChg>
        <pc:spChg chg="mod">
          <ac:chgData name="katie tiernan" userId="44d8b049773a774f" providerId="LiveId" clId="{C73751F0-18DC-4A1A-B8A1-FBF043581068}" dt="2020-06-05T12:04:53.230" v="96" actId="207"/>
          <ac:spMkLst>
            <pc:docMk/>
            <pc:sldMk cId="1824687457" sldId="316"/>
            <ac:spMk id="3" creationId="{00000000-0000-0000-0000-000000000000}"/>
          </ac:spMkLst>
        </pc:spChg>
      </pc:sldChg>
      <pc:sldChg chg="modSp">
        <pc:chgData name="katie tiernan" userId="44d8b049773a774f" providerId="LiveId" clId="{C73751F0-18DC-4A1A-B8A1-FBF043581068}" dt="2020-06-05T12:06:33.050" v="111" actId="207"/>
        <pc:sldMkLst>
          <pc:docMk/>
          <pc:sldMk cId="2181133206" sldId="317"/>
        </pc:sldMkLst>
        <pc:spChg chg="mod">
          <ac:chgData name="katie tiernan" userId="44d8b049773a774f" providerId="LiveId" clId="{C73751F0-18DC-4A1A-B8A1-FBF043581068}" dt="2020-06-05T12:06:33.050" v="111" actId="207"/>
          <ac:spMkLst>
            <pc:docMk/>
            <pc:sldMk cId="2181133206" sldId="317"/>
            <ac:spMk id="2" creationId="{00000000-0000-0000-0000-000000000000}"/>
          </ac:spMkLst>
        </pc:spChg>
        <pc:spChg chg="mod">
          <ac:chgData name="katie tiernan" userId="44d8b049773a774f" providerId="LiveId" clId="{C73751F0-18DC-4A1A-B8A1-FBF043581068}" dt="2020-06-05T12:06:29.880" v="110" actId="207"/>
          <ac:spMkLst>
            <pc:docMk/>
            <pc:sldMk cId="2181133206" sldId="317"/>
            <ac:spMk id="3" creationId="{00000000-0000-0000-0000-000000000000}"/>
          </ac:spMkLst>
        </pc:spChg>
      </pc:sldChg>
      <pc:sldChg chg="modSp">
        <pc:chgData name="katie tiernan" userId="44d8b049773a774f" providerId="LiveId" clId="{C73751F0-18DC-4A1A-B8A1-FBF043581068}" dt="2020-06-05T11:52:48.802" v="6" actId="207"/>
        <pc:sldMkLst>
          <pc:docMk/>
          <pc:sldMk cId="1946377514" sldId="319"/>
        </pc:sldMkLst>
        <pc:spChg chg="mod">
          <ac:chgData name="katie tiernan" userId="44d8b049773a774f" providerId="LiveId" clId="{C73751F0-18DC-4A1A-B8A1-FBF043581068}" dt="2020-06-05T11:52:48.802" v="6" actId="207"/>
          <ac:spMkLst>
            <pc:docMk/>
            <pc:sldMk cId="1946377514" sldId="319"/>
            <ac:spMk id="2" creationId="{00000000-0000-0000-0000-000000000000}"/>
          </ac:spMkLst>
        </pc:spChg>
        <pc:spChg chg="mod">
          <ac:chgData name="katie tiernan" userId="44d8b049773a774f" providerId="LiveId" clId="{C73751F0-18DC-4A1A-B8A1-FBF043581068}" dt="2020-06-05T11:52:44.211" v="5" actId="207"/>
          <ac:spMkLst>
            <pc:docMk/>
            <pc:sldMk cId="1946377514" sldId="319"/>
            <ac:spMk id="3" creationId="{00000000-0000-0000-0000-000000000000}"/>
          </ac:spMkLst>
        </pc:spChg>
      </pc:sldChg>
      <pc:sldChg chg="modSp">
        <pc:chgData name="katie tiernan" userId="44d8b049773a774f" providerId="LiveId" clId="{C73751F0-18DC-4A1A-B8A1-FBF043581068}" dt="2020-06-05T11:55:26.621" v="30" actId="207"/>
        <pc:sldMkLst>
          <pc:docMk/>
          <pc:sldMk cId="3610310614" sldId="336"/>
        </pc:sldMkLst>
        <pc:spChg chg="mod">
          <ac:chgData name="katie tiernan" userId="44d8b049773a774f" providerId="LiveId" clId="{C73751F0-18DC-4A1A-B8A1-FBF043581068}" dt="2020-06-05T11:55:26.621" v="30" actId="207"/>
          <ac:spMkLst>
            <pc:docMk/>
            <pc:sldMk cId="3610310614" sldId="336"/>
            <ac:spMk id="2" creationId="{00000000-0000-0000-0000-000000000000}"/>
          </ac:spMkLst>
        </pc:spChg>
        <pc:spChg chg="mod">
          <ac:chgData name="katie tiernan" userId="44d8b049773a774f" providerId="LiveId" clId="{C73751F0-18DC-4A1A-B8A1-FBF043581068}" dt="2020-06-05T11:55:20.371" v="29" actId="207"/>
          <ac:spMkLst>
            <pc:docMk/>
            <pc:sldMk cId="3610310614" sldId="336"/>
            <ac:spMk id="3" creationId="{00000000-0000-0000-0000-000000000000}"/>
          </ac:spMkLst>
        </pc:spChg>
      </pc:sldChg>
      <pc:sldChg chg="addSp delSp modSp mod">
        <pc:chgData name="katie tiernan" userId="44d8b049773a774f" providerId="LiveId" clId="{C73751F0-18DC-4A1A-B8A1-FBF043581068}" dt="2020-06-05T11:58:00.811" v="35"/>
        <pc:sldMkLst>
          <pc:docMk/>
          <pc:sldMk cId="2196735506" sldId="337"/>
        </pc:sldMkLst>
        <pc:spChg chg="mod">
          <ac:chgData name="katie tiernan" userId="44d8b049773a774f" providerId="LiveId" clId="{C73751F0-18DC-4A1A-B8A1-FBF043581068}" dt="2020-06-05T11:55:35.061" v="31" actId="207"/>
          <ac:spMkLst>
            <pc:docMk/>
            <pc:sldMk cId="2196735506" sldId="337"/>
            <ac:spMk id="3" creationId="{00000000-0000-0000-0000-000000000000}"/>
          </ac:spMkLst>
        </pc:spChg>
        <pc:spChg chg="add mod">
          <ac:chgData name="katie tiernan" userId="44d8b049773a774f" providerId="LiveId" clId="{C73751F0-18DC-4A1A-B8A1-FBF043581068}" dt="2020-06-05T11:58:00.811" v="35"/>
          <ac:spMkLst>
            <pc:docMk/>
            <pc:sldMk cId="2196735506" sldId="337"/>
            <ac:spMk id="4" creationId="{B5EA7F93-70D7-40A8-8F68-880764640A4E}"/>
          </ac:spMkLst>
        </pc:spChg>
        <pc:picChg chg="del mod">
          <ac:chgData name="katie tiernan" userId="44d8b049773a774f" providerId="LiveId" clId="{C73751F0-18DC-4A1A-B8A1-FBF043581068}" dt="2020-06-05T11:57:40.411" v="34" actId="478"/>
          <ac:picMkLst>
            <pc:docMk/>
            <pc:sldMk cId="2196735506" sldId="337"/>
            <ac:picMk id="2" creationId="{26749CAC-1D2F-403A-B40D-8D816FAD10E0}"/>
          </ac:picMkLst>
        </pc:picChg>
      </pc:sldChg>
      <pc:sldChg chg="modSp">
        <pc:chgData name="katie tiernan" userId="44d8b049773a774f" providerId="LiveId" clId="{C73751F0-18DC-4A1A-B8A1-FBF043581068}" dt="2020-06-05T11:58:58.860" v="43" actId="207"/>
        <pc:sldMkLst>
          <pc:docMk/>
          <pc:sldMk cId="3839338042" sldId="338"/>
        </pc:sldMkLst>
        <pc:spChg chg="mod">
          <ac:chgData name="katie tiernan" userId="44d8b049773a774f" providerId="LiveId" clId="{C73751F0-18DC-4A1A-B8A1-FBF043581068}" dt="2020-06-05T11:58:58.860" v="43" actId="207"/>
          <ac:spMkLst>
            <pc:docMk/>
            <pc:sldMk cId="3839338042" sldId="338"/>
            <ac:spMk id="2" creationId="{00000000-0000-0000-0000-000000000000}"/>
          </ac:spMkLst>
        </pc:spChg>
        <pc:spChg chg="mod">
          <ac:chgData name="katie tiernan" userId="44d8b049773a774f" providerId="LiveId" clId="{C73751F0-18DC-4A1A-B8A1-FBF043581068}" dt="2020-06-05T11:58:52.111" v="42" actId="207"/>
          <ac:spMkLst>
            <pc:docMk/>
            <pc:sldMk cId="3839338042" sldId="338"/>
            <ac:spMk id="3" creationId="{00000000-0000-0000-0000-000000000000}"/>
          </ac:spMkLst>
        </pc:spChg>
      </pc:sldChg>
      <pc:sldChg chg="modSp mod">
        <pc:chgData name="katie tiernan" userId="44d8b049773a774f" providerId="LiveId" clId="{C73751F0-18DC-4A1A-B8A1-FBF043581068}" dt="2020-06-05T13:12:37.260" v="264" actId="207"/>
        <pc:sldMkLst>
          <pc:docMk/>
          <pc:sldMk cId="1062662248" sldId="339"/>
        </pc:sldMkLst>
        <pc:spChg chg="mod">
          <ac:chgData name="katie tiernan" userId="44d8b049773a774f" providerId="LiveId" clId="{C73751F0-18DC-4A1A-B8A1-FBF043581068}" dt="2020-06-05T11:59:16.051" v="45" actId="207"/>
          <ac:spMkLst>
            <pc:docMk/>
            <pc:sldMk cId="1062662248" sldId="339"/>
            <ac:spMk id="2" creationId="{00000000-0000-0000-0000-000000000000}"/>
          </ac:spMkLst>
        </pc:spChg>
        <pc:spChg chg="mod">
          <ac:chgData name="katie tiernan" userId="44d8b049773a774f" providerId="LiveId" clId="{C73751F0-18DC-4A1A-B8A1-FBF043581068}" dt="2020-06-05T13:12:37.260" v="264" actId="207"/>
          <ac:spMkLst>
            <pc:docMk/>
            <pc:sldMk cId="1062662248" sldId="339"/>
            <ac:spMk id="3" creationId="{00000000-0000-0000-0000-000000000000}"/>
          </ac:spMkLst>
        </pc:spChg>
      </pc:sldChg>
      <pc:sldChg chg="modSp">
        <pc:chgData name="katie tiernan" userId="44d8b049773a774f" providerId="LiveId" clId="{C73751F0-18DC-4A1A-B8A1-FBF043581068}" dt="2020-06-05T11:52:56.611" v="7" actId="207"/>
        <pc:sldMkLst>
          <pc:docMk/>
          <pc:sldMk cId="223115066" sldId="340"/>
        </pc:sldMkLst>
        <pc:spChg chg="mod">
          <ac:chgData name="katie tiernan" userId="44d8b049773a774f" providerId="LiveId" clId="{C73751F0-18DC-4A1A-B8A1-FBF043581068}" dt="2020-06-05T11:52:56.611" v="7" actId="207"/>
          <ac:spMkLst>
            <pc:docMk/>
            <pc:sldMk cId="223115066" sldId="340"/>
            <ac:spMk id="2" creationId="{00000000-0000-0000-0000-000000000000}"/>
          </ac:spMkLst>
        </pc:spChg>
      </pc:sldChg>
      <pc:sldChg chg="modSp mod">
        <pc:chgData name="katie tiernan" userId="44d8b049773a774f" providerId="LiveId" clId="{C73751F0-18DC-4A1A-B8A1-FBF043581068}" dt="2020-06-05T12:00:26.820" v="59" actId="207"/>
        <pc:sldMkLst>
          <pc:docMk/>
          <pc:sldMk cId="436207179" sldId="341"/>
        </pc:sldMkLst>
        <pc:spChg chg="mod">
          <ac:chgData name="katie tiernan" userId="44d8b049773a774f" providerId="LiveId" clId="{C73751F0-18DC-4A1A-B8A1-FBF043581068}" dt="2020-06-05T11:59:33.711" v="48" actId="207"/>
          <ac:spMkLst>
            <pc:docMk/>
            <pc:sldMk cId="436207179" sldId="341"/>
            <ac:spMk id="2" creationId="{1C08ECB6-1F43-4BA7-AE7F-45554AA0C750}"/>
          </ac:spMkLst>
        </pc:spChg>
        <pc:spChg chg="mod">
          <ac:chgData name="katie tiernan" userId="44d8b049773a774f" providerId="LiveId" clId="{C73751F0-18DC-4A1A-B8A1-FBF043581068}" dt="2020-06-05T12:00:26.820" v="59" actId="207"/>
          <ac:spMkLst>
            <pc:docMk/>
            <pc:sldMk cId="436207179" sldId="341"/>
            <ac:spMk id="3" creationId="{35BCE0A5-303F-43A2-A951-D42316EC53F5}"/>
          </ac:spMkLst>
        </pc:spChg>
      </pc:sldChg>
      <pc:sldChg chg="modSp">
        <pc:chgData name="katie tiernan" userId="44d8b049773a774f" providerId="LiveId" clId="{C73751F0-18DC-4A1A-B8A1-FBF043581068}" dt="2020-06-05T12:02:16.135" v="72" actId="207"/>
        <pc:sldMkLst>
          <pc:docMk/>
          <pc:sldMk cId="2841971142" sldId="342"/>
        </pc:sldMkLst>
        <pc:spChg chg="mod">
          <ac:chgData name="katie tiernan" userId="44d8b049773a774f" providerId="LiveId" clId="{C73751F0-18DC-4A1A-B8A1-FBF043581068}" dt="2020-06-05T12:02:09.970" v="71" actId="207"/>
          <ac:spMkLst>
            <pc:docMk/>
            <pc:sldMk cId="2841971142" sldId="342"/>
            <ac:spMk id="2" creationId="{3120006B-2FA9-44BF-8EC5-35A2269ACDCC}"/>
          </ac:spMkLst>
        </pc:spChg>
        <pc:spChg chg="mod">
          <ac:chgData name="katie tiernan" userId="44d8b049773a774f" providerId="LiveId" clId="{C73751F0-18DC-4A1A-B8A1-FBF043581068}" dt="2020-06-05T12:02:16.135" v="72" actId="207"/>
          <ac:spMkLst>
            <pc:docMk/>
            <pc:sldMk cId="2841971142" sldId="342"/>
            <ac:spMk id="3" creationId="{4BF005F8-25C1-4503-A616-D4E26B825925}"/>
          </ac:spMkLst>
        </pc:spChg>
      </pc:sldChg>
      <pc:sldChg chg="modSp">
        <pc:chgData name="katie tiernan" userId="44d8b049773a774f" providerId="LiveId" clId="{C73751F0-18DC-4A1A-B8A1-FBF043581068}" dt="2020-06-05T12:01:59.600" v="70" actId="207"/>
        <pc:sldMkLst>
          <pc:docMk/>
          <pc:sldMk cId="3560123625" sldId="343"/>
        </pc:sldMkLst>
        <pc:spChg chg="mod">
          <ac:chgData name="katie tiernan" userId="44d8b049773a774f" providerId="LiveId" clId="{C73751F0-18DC-4A1A-B8A1-FBF043581068}" dt="2020-06-05T12:01:53.800" v="69" actId="207"/>
          <ac:spMkLst>
            <pc:docMk/>
            <pc:sldMk cId="3560123625" sldId="343"/>
            <ac:spMk id="2" creationId="{EC08B67E-8D52-4CF6-8AA5-2FFB132EA083}"/>
          </ac:spMkLst>
        </pc:spChg>
        <pc:spChg chg="mod">
          <ac:chgData name="katie tiernan" userId="44d8b049773a774f" providerId="LiveId" clId="{C73751F0-18DC-4A1A-B8A1-FBF043581068}" dt="2020-06-05T12:01:59.600" v="70" actId="207"/>
          <ac:spMkLst>
            <pc:docMk/>
            <pc:sldMk cId="3560123625" sldId="343"/>
            <ac:spMk id="3" creationId="{DE06A51A-78D6-4FE4-A4DC-071A7F8FCA9B}"/>
          </ac:spMkLst>
        </pc:spChg>
      </pc:sldChg>
      <pc:sldChg chg="modSp">
        <pc:chgData name="katie tiernan" userId="44d8b049773a774f" providerId="LiveId" clId="{C73751F0-18DC-4A1A-B8A1-FBF043581068}" dt="2020-06-05T12:05:08.245" v="99" actId="207"/>
        <pc:sldMkLst>
          <pc:docMk/>
          <pc:sldMk cId="3035230250" sldId="344"/>
        </pc:sldMkLst>
        <pc:spChg chg="mod">
          <ac:chgData name="katie tiernan" userId="44d8b049773a774f" providerId="LiveId" clId="{C73751F0-18DC-4A1A-B8A1-FBF043581068}" dt="2020-06-05T12:05:08.245" v="99" actId="207"/>
          <ac:spMkLst>
            <pc:docMk/>
            <pc:sldMk cId="3035230250" sldId="344"/>
            <ac:spMk id="2" creationId="{00B6BBC4-203B-49F2-B1FB-204483F6C019}"/>
          </ac:spMkLst>
        </pc:spChg>
        <pc:spChg chg="mod">
          <ac:chgData name="katie tiernan" userId="44d8b049773a774f" providerId="LiveId" clId="{C73751F0-18DC-4A1A-B8A1-FBF043581068}" dt="2020-06-05T12:05:04.480" v="98" actId="207"/>
          <ac:spMkLst>
            <pc:docMk/>
            <pc:sldMk cId="3035230250" sldId="344"/>
            <ac:spMk id="3" creationId="{ABC17C74-83F8-4E0A-A835-1A0CF47B84B2}"/>
          </ac:spMkLst>
        </pc:spChg>
      </pc:sldChg>
      <pc:sldChg chg="modSp">
        <pc:chgData name="katie tiernan" userId="44d8b049773a774f" providerId="LiveId" clId="{C73751F0-18DC-4A1A-B8A1-FBF043581068}" dt="2020-06-05T12:05:21.080" v="101" actId="207"/>
        <pc:sldMkLst>
          <pc:docMk/>
          <pc:sldMk cId="902913143" sldId="345"/>
        </pc:sldMkLst>
        <pc:spChg chg="mod">
          <ac:chgData name="katie tiernan" userId="44d8b049773a774f" providerId="LiveId" clId="{C73751F0-18DC-4A1A-B8A1-FBF043581068}" dt="2020-06-05T12:05:21.080" v="101" actId="207"/>
          <ac:spMkLst>
            <pc:docMk/>
            <pc:sldMk cId="902913143" sldId="345"/>
            <ac:spMk id="2" creationId="{4AD3A6EE-ED29-4A47-B2A0-817B64B2CD88}"/>
          </ac:spMkLst>
        </pc:spChg>
        <pc:spChg chg="mod">
          <ac:chgData name="katie tiernan" userId="44d8b049773a774f" providerId="LiveId" clId="{C73751F0-18DC-4A1A-B8A1-FBF043581068}" dt="2020-06-05T12:05:16.849" v="100" actId="207"/>
          <ac:spMkLst>
            <pc:docMk/>
            <pc:sldMk cId="902913143" sldId="345"/>
            <ac:spMk id="3" creationId="{9D3E3493-C944-4D95-892B-A5198AEB67B9}"/>
          </ac:spMkLst>
        </pc:spChg>
      </pc:sldChg>
      <pc:sldChg chg="modSp">
        <pc:chgData name="katie tiernan" userId="44d8b049773a774f" providerId="LiveId" clId="{C73751F0-18DC-4A1A-B8A1-FBF043581068}" dt="2020-06-05T12:05:54.880" v="107" actId="207"/>
        <pc:sldMkLst>
          <pc:docMk/>
          <pc:sldMk cId="2083829986" sldId="346"/>
        </pc:sldMkLst>
        <pc:spChg chg="mod">
          <ac:chgData name="katie tiernan" userId="44d8b049773a774f" providerId="LiveId" clId="{C73751F0-18DC-4A1A-B8A1-FBF043581068}" dt="2020-06-05T12:05:54.880" v="107" actId="207"/>
          <ac:spMkLst>
            <pc:docMk/>
            <pc:sldMk cId="2083829986" sldId="346"/>
            <ac:spMk id="2" creationId="{DA727D23-623C-4FF1-A964-4557F4E79DE5}"/>
          </ac:spMkLst>
        </pc:spChg>
        <pc:spChg chg="mod">
          <ac:chgData name="katie tiernan" userId="44d8b049773a774f" providerId="LiveId" clId="{C73751F0-18DC-4A1A-B8A1-FBF043581068}" dt="2020-06-05T12:05:51.270" v="106" actId="207"/>
          <ac:spMkLst>
            <pc:docMk/>
            <pc:sldMk cId="2083829986" sldId="346"/>
            <ac:spMk id="3" creationId="{1786E924-463E-45B5-894A-C02660A80816}"/>
          </ac:spMkLst>
        </pc:spChg>
      </pc:sldChg>
      <pc:sldChg chg="modSp">
        <pc:chgData name="katie tiernan" userId="44d8b049773a774f" providerId="LiveId" clId="{C73751F0-18DC-4A1A-B8A1-FBF043581068}" dt="2020-06-05T12:05:41.440" v="105" actId="207"/>
        <pc:sldMkLst>
          <pc:docMk/>
          <pc:sldMk cId="1288032979" sldId="347"/>
        </pc:sldMkLst>
        <pc:spChg chg="mod">
          <ac:chgData name="katie tiernan" userId="44d8b049773a774f" providerId="LiveId" clId="{C73751F0-18DC-4A1A-B8A1-FBF043581068}" dt="2020-06-05T12:05:41.440" v="105" actId="207"/>
          <ac:spMkLst>
            <pc:docMk/>
            <pc:sldMk cId="1288032979" sldId="347"/>
            <ac:spMk id="2" creationId="{F2B9F42D-EE08-435F-BF22-69435D9FB901}"/>
          </ac:spMkLst>
        </pc:spChg>
        <pc:spChg chg="mod">
          <ac:chgData name="katie tiernan" userId="44d8b049773a774f" providerId="LiveId" clId="{C73751F0-18DC-4A1A-B8A1-FBF043581068}" dt="2020-06-05T12:05:37.995" v="104" actId="207"/>
          <ac:spMkLst>
            <pc:docMk/>
            <pc:sldMk cId="1288032979" sldId="347"/>
            <ac:spMk id="3" creationId="{CAA41B6F-8C95-4955-92F1-BC948812977A}"/>
          </ac:spMkLst>
        </pc:spChg>
      </pc:sldChg>
      <pc:sldChg chg="modSp">
        <pc:chgData name="katie tiernan" userId="44d8b049773a774f" providerId="LiveId" clId="{C73751F0-18DC-4A1A-B8A1-FBF043581068}" dt="2020-06-05T12:05:31.720" v="103" actId="207"/>
        <pc:sldMkLst>
          <pc:docMk/>
          <pc:sldMk cId="442060582" sldId="348"/>
        </pc:sldMkLst>
        <pc:spChg chg="mod">
          <ac:chgData name="katie tiernan" userId="44d8b049773a774f" providerId="LiveId" clId="{C73751F0-18DC-4A1A-B8A1-FBF043581068}" dt="2020-06-05T12:05:31.720" v="103" actId="207"/>
          <ac:spMkLst>
            <pc:docMk/>
            <pc:sldMk cId="442060582" sldId="348"/>
            <ac:spMk id="2" creationId="{D6486C47-E580-45B6-8E3E-94800E160A35}"/>
          </ac:spMkLst>
        </pc:spChg>
        <pc:spChg chg="mod">
          <ac:chgData name="katie tiernan" userId="44d8b049773a774f" providerId="LiveId" clId="{C73751F0-18DC-4A1A-B8A1-FBF043581068}" dt="2020-06-05T12:05:28.260" v="102" actId="207"/>
          <ac:spMkLst>
            <pc:docMk/>
            <pc:sldMk cId="442060582" sldId="348"/>
            <ac:spMk id="3" creationId="{1726AED8-8650-4057-BE9F-613FBEBD54F1}"/>
          </ac:spMkLst>
        </pc:spChg>
      </pc:sldChg>
      <pc:sldChg chg="modSp mod">
        <pc:chgData name="katie tiernan" userId="44d8b049773a774f" providerId="LiveId" clId="{C73751F0-18DC-4A1A-B8A1-FBF043581068}" dt="2020-06-05T12:07:05.695" v="167" actId="20577"/>
        <pc:sldMkLst>
          <pc:docMk/>
          <pc:sldMk cId="897939435" sldId="349"/>
        </pc:sldMkLst>
        <pc:spChg chg="mod">
          <ac:chgData name="katie tiernan" userId="44d8b049773a774f" providerId="LiveId" clId="{C73751F0-18DC-4A1A-B8A1-FBF043581068}" dt="2020-06-05T12:06:04.010" v="108" actId="207"/>
          <ac:spMkLst>
            <pc:docMk/>
            <pc:sldMk cId="897939435" sldId="349"/>
            <ac:spMk id="2" creationId="{74CA156D-03F9-44B2-A744-58737DF333C8}"/>
          </ac:spMkLst>
        </pc:spChg>
        <pc:spChg chg="mod">
          <ac:chgData name="katie tiernan" userId="44d8b049773a774f" providerId="LiveId" clId="{C73751F0-18DC-4A1A-B8A1-FBF043581068}" dt="2020-06-05T12:07:05.695" v="167" actId="20577"/>
          <ac:spMkLst>
            <pc:docMk/>
            <pc:sldMk cId="897939435" sldId="349"/>
            <ac:spMk id="3" creationId="{C7B5BD11-7179-45BB-AD09-D95DA70BD4FF}"/>
          </ac:spMkLst>
        </pc:spChg>
      </pc:sldChg>
      <pc:sldChg chg="modSp">
        <pc:chgData name="katie tiernan" userId="44d8b049773a774f" providerId="LiveId" clId="{C73751F0-18DC-4A1A-B8A1-FBF043581068}" dt="2020-06-05T12:02:41.580" v="76" actId="207"/>
        <pc:sldMkLst>
          <pc:docMk/>
          <pc:sldMk cId="1894520041" sldId="350"/>
        </pc:sldMkLst>
        <pc:spChg chg="mod">
          <ac:chgData name="katie tiernan" userId="44d8b049773a774f" providerId="LiveId" clId="{C73751F0-18DC-4A1A-B8A1-FBF043581068}" dt="2020-06-05T12:02:41.580" v="76" actId="207"/>
          <ac:spMkLst>
            <pc:docMk/>
            <pc:sldMk cId="1894520041" sldId="350"/>
            <ac:spMk id="2" creationId="{898A5F52-CFCC-4A34-9E09-5417DCB97049}"/>
          </ac:spMkLst>
        </pc:spChg>
        <pc:spChg chg="mod">
          <ac:chgData name="katie tiernan" userId="44d8b049773a774f" providerId="LiveId" clId="{C73751F0-18DC-4A1A-B8A1-FBF043581068}" dt="2020-06-05T12:02:37.680" v="75" actId="207"/>
          <ac:spMkLst>
            <pc:docMk/>
            <pc:sldMk cId="1894520041" sldId="350"/>
            <ac:spMk id="3" creationId="{1DBD77F4-E29C-4700-BFAC-952B59C86542}"/>
          </ac:spMkLst>
        </pc:spChg>
      </pc:sldChg>
      <pc:sldChg chg="modSp">
        <pc:chgData name="katie tiernan" userId="44d8b049773a774f" providerId="LiveId" clId="{C73751F0-18DC-4A1A-B8A1-FBF043581068}" dt="2020-06-05T12:04:00.583" v="89" actId="207"/>
        <pc:sldMkLst>
          <pc:docMk/>
          <pc:sldMk cId="2157566361" sldId="354"/>
        </pc:sldMkLst>
        <pc:spChg chg="mod">
          <ac:chgData name="katie tiernan" userId="44d8b049773a774f" providerId="LiveId" clId="{C73751F0-18DC-4A1A-B8A1-FBF043581068}" dt="2020-06-05T12:03:26.960" v="83" actId="207"/>
          <ac:spMkLst>
            <pc:docMk/>
            <pc:sldMk cId="2157566361" sldId="354"/>
            <ac:spMk id="2" creationId="{00000000-0000-0000-0000-000000000000}"/>
          </ac:spMkLst>
        </pc:spChg>
        <pc:spChg chg="mod">
          <ac:chgData name="katie tiernan" userId="44d8b049773a774f" providerId="LiveId" clId="{C73751F0-18DC-4A1A-B8A1-FBF043581068}" dt="2020-06-05T12:03:34.470" v="84" actId="207"/>
          <ac:spMkLst>
            <pc:docMk/>
            <pc:sldMk cId="2157566361" sldId="354"/>
            <ac:spMk id="3" creationId="{00000000-0000-0000-0000-000000000000}"/>
          </ac:spMkLst>
        </pc:spChg>
        <pc:spChg chg="mod">
          <ac:chgData name="katie tiernan" userId="44d8b049773a774f" providerId="LiveId" clId="{C73751F0-18DC-4A1A-B8A1-FBF043581068}" dt="2020-06-05T12:03:45.460" v="86" actId="207"/>
          <ac:spMkLst>
            <pc:docMk/>
            <pc:sldMk cId="2157566361" sldId="354"/>
            <ac:spMk id="13" creationId="{00000000-0000-0000-0000-000000000000}"/>
          </ac:spMkLst>
        </pc:spChg>
        <pc:spChg chg="mod">
          <ac:chgData name="katie tiernan" userId="44d8b049773a774f" providerId="LiveId" clId="{C73751F0-18DC-4A1A-B8A1-FBF043581068}" dt="2020-06-05T12:04:00.583" v="89" actId="207"/>
          <ac:spMkLst>
            <pc:docMk/>
            <pc:sldMk cId="2157566361" sldId="354"/>
            <ac:spMk id="17" creationId="{00000000-0000-0000-0000-000000000000}"/>
          </ac:spMkLst>
        </pc:spChg>
        <pc:spChg chg="mod">
          <ac:chgData name="katie tiernan" userId="44d8b049773a774f" providerId="LiveId" clId="{C73751F0-18DC-4A1A-B8A1-FBF043581068}" dt="2020-06-05T12:03:55.350" v="88" actId="207"/>
          <ac:spMkLst>
            <pc:docMk/>
            <pc:sldMk cId="2157566361" sldId="354"/>
            <ac:spMk id="23" creationId="{00000000-0000-0000-0000-000000000000}"/>
          </ac:spMkLst>
        </pc:spChg>
        <pc:spChg chg="mod">
          <ac:chgData name="katie tiernan" userId="44d8b049773a774f" providerId="LiveId" clId="{C73751F0-18DC-4A1A-B8A1-FBF043581068}" dt="2020-06-05T12:03:50.540" v="87" actId="207"/>
          <ac:spMkLst>
            <pc:docMk/>
            <pc:sldMk cId="2157566361" sldId="354"/>
            <ac:spMk id="39" creationId="{00000000-0000-0000-0000-000000000000}"/>
          </ac:spMkLst>
        </pc:spChg>
        <pc:spChg chg="mod">
          <ac:chgData name="katie tiernan" userId="44d8b049773a774f" providerId="LiveId" clId="{C73751F0-18DC-4A1A-B8A1-FBF043581068}" dt="2020-06-05T12:03:39.850" v="85" actId="207"/>
          <ac:spMkLst>
            <pc:docMk/>
            <pc:sldMk cId="2157566361" sldId="354"/>
            <ac:spMk id="47" creationId="{00000000-0000-0000-0000-000000000000}"/>
          </ac:spMkLst>
        </pc:spChg>
      </pc:sldChg>
      <pc:sldChg chg="modSp mod">
        <pc:chgData name="katie tiernan" userId="44d8b049773a774f" providerId="LiveId" clId="{C73751F0-18DC-4A1A-B8A1-FBF043581068}" dt="2020-06-05T12:28:34.664" v="257" actId="113"/>
        <pc:sldMkLst>
          <pc:docMk/>
          <pc:sldMk cId="497685751" sldId="356"/>
        </pc:sldMkLst>
        <pc:spChg chg="mod">
          <ac:chgData name="katie tiernan" userId="44d8b049773a774f" providerId="LiveId" clId="{C73751F0-18DC-4A1A-B8A1-FBF043581068}" dt="2020-06-05T11:52:37.091" v="4" actId="207"/>
          <ac:spMkLst>
            <pc:docMk/>
            <pc:sldMk cId="497685751" sldId="356"/>
            <ac:spMk id="2" creationId="{4577CEFF-7D9C-47C5-AEDD-9A79C237DC0E}"/>
          </ac:spMkLst>
        </pc:spChg>
        <pc:spChg chg="mod">
          <ac:chgData name="katie tiernan" userId="44d8b049773a774f" providerId="LiveId" clId="{C73751F0-18DC-4A1A-B8A1-FBF043581068}" dt="2020-06-05T12:28:34.664" v="257" actId="113"/>
          <ac:spMkLst>
            <pc:docMk/>
            <pc:sldMk cId="497685751" sldId="356"/>
            <ac:spMk id="3" creationId="{3881EAAF-1BA4-4187-A52D-C014453F28EA}"/>
          </ac:spMkLst>
        </pc:spChg>
      </pc:sldChg>
      <pc:sldChg chg="modSp">
        <pc:chgData name="katie tiernan" userId="44d8b049773a774f" providerId="LiveId" clId="{C73751F0-18DC-4A1A-B8A1-FBF043581068}" dt="2020-06-05T11:58:21.391" v="38" actId="207"/>
        <pc:sldMkLst>
          <pc:docMk/>
          <pc:sldMk cId="2680149622" sldId="357"/>
        </pc:sldMkLst>
        <pc:spChg chg="mod">
          <ac:chgData name="katie tiernan" userId="44d8b049773a774f" providerId="LiveId" clId="{C73751F0-18DC-4A1A-B8A1-FBF043581068}" dt="2020-06-05T11:58:21.391" v="38" actId="207"/>
          <ac:spMkLst>
            <pc:docMk/>
            <pc:sldMk cId="2680149622" sldId="357"/>
            <ac:spMk id="2" creationId="{3C54D157-7E9A-4BC9-85D3-DB12096D2462}"/>
          </ac:spMkLst>
        </pc:spChg>
        <pc:spChg chg="mod">
          <ac:chgData name="katie tiernan" userId="44d8b049773a774f" providerId="LiveId" clId="{C73751F0-18DC-4A1A-B8A1-FBF043581068}" dt="2020-06-05T11:58:16.741" v="37" actId="207"/>
          <ac:spMkLst>
            <pc:docMk/>
            <pc:sldMk cId="2680149622" sldId="357"/>
            <ac:spMk id="3" creationId="{83736A7B-D2B8-427D-86A6-C0DFFC185646}"/>
          </ac:spMkLst>
        </pc:spChg>
      </pc:sldChg>
      <pc:sldChg chg="modSp">
        <pc:chgData name="katie tiernan" userId="44d8b049773a774f" providerId="LiveId" clId="{C73751F0-18DC-4A1A-B8A1-FBF043581068}" dt="2020-06-05T12:01:48.100" v="68" actId="207"/>
        <pc:sldMkLst>
          <pc:docMk/>
          <pc:sldMk cId="3941908267" sldId="358"/>
        </pc:sldMkLst>
        <pc:spChg chg="mod">
          <ac:chgData name="katie tiernan" userId="44d8b049773a774f" providerId="LiveId" clId="{C73751F0-18DC-4A1A-B8A1-FBF043581068}" dt="2020-06-05T12:01:48.100" v="68" actId="207"/>
          <ac:spMkLst>
            <pc:docMk/>
            <pc:sldMk cId="3941908267" sldId="358"/>
            <ac:spMk id="2" creationId="{2DE5A60E-07D4-4375-BF63-A19E4B3CA36D}"/>
          </ac:spMkLst>
        </pc:spChg>
        <pc:spChg chg="mod">
          <ac:chgData name="katie tiernan" userId="44d8b049773a774f" providerId="LiveId" clId="{C73751F0-18DC-4A1A-B8A1-FBF043581068}" dt="2020-06-05T12:01:40.910" v="67" actId="207"/>
          <ac:spMkLst>
            <pc:docMk/>
            <pc:sldMk cId="3941908267" sldId="358"/>
            <ac:spMk id="3" creationId="{D35FF924-0A51-4A0F-B506-2582BABCC381}"/>
          </ac:spMkLst>
        </pc:spChg>
      </pc:sldChg>
      <pc:sldChg chg="modSp">
        <pc:chgData name="katie tiernan" userId="44d8b049773a774f" providerId="LiveId" clId="{C73751F0-18DC-4A1A-B8A1-FBF043581068}" dt="2020-06-05T12:04:16.460" v="91" actId="207"/>
        <pc:sldMkLst>
          <pc:docMk/>
          <pc:sldMk cId="4148084098" sldId="359"/>
        </pc:sldMkLst>
        <pc:spChg chg="mod">
          <ac:chgData name="katie tiernan" userId="44d8b049773a774f" providerId="LiveId" clId="{C73751F0-18DC-4A1A-B8A1-FBF043581068}" dt="2020-06-05T12:04:16.460" v="91" actId="207"/>
          <ac:spMkLst>
            <pc:docMk/>
            <pc:sldMk cId="4148084098" sldId="359"/>
            <ac:spMk id="2" creationId="{BC004692-57D2-46D8-8CB6-A2DC664E3AB0}"/>
          </ac:spMkLst>
        </pc:spChg>
        <pc:spChg chg="mod">
          <ac:chgData name="katie tiernan" userId="44d8b049773a774f" providerId="LiveId" clId="{C73751F0-18DC-4A1A-B8A1-FBF043581068}" dt="2020-06-05T12:04:11.225" v="90" actId="207"/>
          <ac:spMkLst>
            <pc:docMk/>
            <pc:sldMk cId="4148084098" sldId="359"/>
            <ac:spMk id="3" creationId="{70A3324B-94E1-437F-A9BE-17A53E88229B}"/>
          </ac:spMkLst>
        </pc:spChg>
      </pc:sldChg>
      <pc:sldChg chg="modSp">
        <pc:chgData name="katie tiernan" userId="44d8b049773a774f" providerId="LiveId" clId="{C73751F0-18DC-4A1A-B8A1-FBF043581068}" dt="2020-06-05T12:03:20.330" v="82" actId="207"/>
        <pc:sldMkLst>
          <pc:docMk/>
          <pc:sldMk cId="55783523" sldId="360"/>
        </pc:sldMkLst>
        <pc:spChg chg="mod">
          <ac:chgData name="katie tiernan" userId="44d8b049773a774f" providerId="LiveId" clId="{C73751F0-18DC-4A1A-B8A1-FBF043581068}" dt="2020-06-05T12:02:47.690" v="77" actId="207"/>
          <ac:spMkLst>
            <pc:docMk/>
            <pc:sldMk cId="55783523" sldId="360"/>
            <ac:spMk id="2" creationId="{8AA48468-D273-414E-B67B-D1738060DF47}"/>
          </ac:spMkLst>
        </pc:spChg>
        <pc:spChg chg="mod">
          <ac:chgData name="katie tiernan" userId="44d8b049773a774f" providerId="LiveId" clId="{C73751F0-18DC-4A1A-B8A1-FBF043581068}" dt="2020-06-05T12:03:20.330" v="82" actId="207"/>
          <ac:spMkLst>
            <pc:docMk/>
            <pc:sldMk cId="55783523" sldId="360"/>
            <ac:spMk id="3" creationId="{DA991280-A342-424E-BF32-A37C4FDE56D5}"/>
          </ac:spMkLst>
        </pc:spChg>
      </pc:sldChg>
      <pc:sldChg chg="modSp">
        <pc:chgData name="katie tiernan" userId="44d8b049773a774f" providerId="LiveId" clId="{C73751F0-18DC-4A1A-B8A1-FBF043581068}" dt="2020-06-05T12:04:26.370" v="93" actId="207"/>
        <pc:sldMkLst>
          <pc:docMk/>
          <pc:sldMk cId="1601391306" sldId="361"/>
        </pc:sldMkLst>
        <pc:spChg chg="mod">
          <ac:chgData name="katie tiernan" userId="44d8b049773a774f" providerId="LiveId" clId="{C73751F0-18DC-4A1A-B8A1-FBF043581068}" dt="2020-06-05T12:04:22.810" v="92" actId="207"/>
          <ac:spMkLst>
            <pc:docMk/>
            <pc:sldMk cId="1601391306" sldId="361"/>
            <ac:spMk id="2" creationId="{3E5A71BE-3DD3-4C7D-9945-740BB78A5163}"/>
          </ac:spMkLst>
        </pc:spChg>
        <pc:spChg chg="mod">
          <ac:chgData name="katie tiernan" userId="44d8b049773a774f" providerId="LiveId" clId="{C73751F0-18DC-4A1A-B8A1-FBF043581068}" dt="2020-06-05T12:04:26.370" v="93" actId="207"/>
          <ac:spMkLst>
            <pc:docMk/>
            <pc:sldMk cId="1601391306" sldId="361"/>
            <ac:spMk id="3" creationId="{9A223944-2E16-4825-A62B-31ED551037BF}"/>
          </ac:spMkLst>
        </pc:spChg>
      </pc:sldChg>
      <pc:sldChg chg="modSp">
        <pc:chgData name="katie tiernan" userId="44d8b049773a774f" providerId="LiveId" clId="{C73751F0-18DC-4A1A-B8A1-FBF043581068}" dt="2020-06-05T12:04:35.441" v="95" actId="207"/>
        <pc:sldMkLst>
          <pc:docMk/>
          <pc:sldMk cId="3777337035" sldId="362"/>
        </pc:sldMkLst>
        <pc:spChg chg="mod">
          <ac:chgData name="katie tiernan" userId="44d8b049773a774f" providerId="LiveId" clId="{C73751F0-18DC-4A1A-B8A1-FBF043581068}" dt="2020-06-05T12:04:31.860" v="94" actId="207"/>
          <ac:spMkLst>
            <pc:docMk/>
            <pc:sldMk cId="3777337035" sldId="362"/>
            <ac:spMk id="2" creationId="{743FF8D8-6AC7-4A99-BFBA-DF2DCC8513BF}"/>
          </ac:spMkLst>
        </pc:spChg>
        <pc:spChg chg="mod">
          <ac:chgData name="katie tiernan" userId="44d8b049773a774f" providerId="LiveId" clId="{C73751F0-18DC-4A1A-B8A1-FBF043581068}" dt="2020-06-05T12:04:35.441" v="95" actId="207"/>
          <ac:spMkLst>
            <pc:docMk/>
            <pc:sldMk cId="3777337035" sldId="362"/>
            <ac:spMk id="3" creationId="{50850B45-2929-4B0E-B84C-A700CF3EA6E2}"/>
          </ac:spMkLst>
        </pc:spChg>
      </pc:sldChg>
      <pc:sldMasterChg chg="setBg modSldLayout">
        <pc:chgData name="katie tiernan" userId="44d8b049773a774f" providerId="LiveId" clId="{C73751F0-18DC-4A1A-B8A1-FBF043581068}" dt="2020-06-05T11:52:03.031" v="1"/>
        <pc:sldMasterMkLst>
          <pc:docMk/>
          <pc:sldMasterMk cId="4134809289" sldId="2147483648"/>
        </pc:sldMasterMkLst>
        <pc:sldLayoutChg chg="setBg">
          <pc:chgData name="katie tiernan" userId="44d8b049773a774f" providerId="LiveId" clId="{C73751F0-18DC-4A1A-B8A1-FBF043581068}" dt="2020-06-05T11:52:03.031" v="1"/>
          <pc:sldLayoutMkLst>
            <pc:docMk/>
            <pc:sldMasterMk cId="4134809289" sldId="2147483648"/>
            <pc:sldLayoutMk cId="3812229199" sldId="2147483649"/>
          </pc:sldLayoutMkLst>
        </pc:sldLayoutChg>
        <pc:sldLayoutChg chg="setBg">
          <pc:chgData name="katie tiernan" userId="44d8b049773a774f" providerId="LiveId" clId="{C73751F0-18DC-4A1A-B8A1-FBF043581068}" dt="2020-06-05T11:52:03.031" v="1"/>
          <pc:sldLayoutMkLst>
            <pc:docMk/>
            <pc:sldMasterMk cId="4134809289" sldId="2147483648"/>
            <pc:sldLayoutMk cId="1202537808" sldId="2147483650"/>
          </pc:sldLayoutMkLst>
        </pc:sldLayoutChg>
        <pc:sldLayoutChg chg="setBg">
          <pc:chgData name="katie tiernan" userId="44d8b049773a774f" providerId="LiveId" clId="{C73751F0-18DC-4A1A-B8A1-FBF043581068}" dt="2020-06-05T11:52:03.031" v="1"/>
          <pc:sldLayoutMkLst>
            <pc:docMk/>
            <pc:sldMasterMk cId="4134809289" sldId="2147483648"/>
            <pc:sldLayoutMk cId="3414009361" sldId="2147483651"/>
          </pc:sldLayoutMkLst>
        </pc:sldLayoutChg>
        <pc:sldLayoutChg chg="setBg">
          <pc:chgData name="katie tiernan" userId="44d8b049773a774f" providerId="LiveId" clId="{C73751F0-18DC-4A1A-B8A1-FBF043581068}" dt="2020-06-05T11:52:03.031" v="1"/>
          <pc:sldLayoutMkLst>
            <pc:docMk/>
            <pc:sldMasterMk cId="4134809289" sldId="2147483648"/>
            <pc:sldLayoutMk cId="3884491513" sldId="2147483652"/>
          </pc:sldLayoutMkLst>
        </pc:sldLayoutChg>
        <pc:sldLayoutChg chg="setBg">
          <pc:chgData name="katie tiernan" userId="44d8b049773a774f" providerId="LiveId" clId="{C73751F0-18DC-4A1A-B8A1-FBF043581068}" dt="2020-06-05T11:52:03.031" v="1"/>
          <pc:sldLayoutMkLst>
            <pc:docMk/>
            <pc:sldMasterMk cId="4134809289" sldId="2147483648"/>
            <pc:sldLayoutMk cId="2796863796" sldId="2147483653"/>
          </pc:sldLayoutMkLst>
        </pc:sldLayoutChg>
        <pc:sldLayoutChg chg="setBg">
          <pc:chgData name="katie tiernan" userId="44d8b049773a774f" providerId="LiveId" clId="{C73751F0-18DC-4A1A-B8A1-FBF043581068}" dt="2020-06-05T11:52:03.031" v="1"/>
          <pc:sldLayoutMkLst>
            <pc:docMk/>
            <pc:sldMasterMk cId="4134809289" sldId="2147483648"/>
            <pc:sldLayoutMk cId="1042904565" sldId="2147483654"/>
          </pc:sldLayoutMkLst>
        </pc:sldLayoutChg>
        <pc:sldLayoutChg chg="setBg">
          <pc:chgData name="katie tiernan" userId="44d8b049773a774f" providerId="LiveId" clId="{C73751F0-18DC-4A1A-B8A1-FBF043581068}" dt="2020-06-05T11:52:03.031" v="1"/>
          <pc:sldLayoutMkLst>
            <pc:docMk/>
            <pc:sldMasterMk cId="4134809289" sldId="2147483648"/>
            <pc:sldLayoutMk cId="813970151" sldId="2147483655"/>
          </pc:sldLayoutMkLst>
        </pc:sldLayoutChg>
        <pc:sldLayoutChg chg="setBg">
          <pc:chgData name="katie tiernan" userId="44d8b049773a774f" providerId="LiveId" clId="{C73751F0-18DC-4A1A-B8A1-FBF043581068}" dt="2020-06-05T11:52:03.031" v="1"/>
          <pc:sldLayoutMkLst>
            <pc:docMk/>
            <pc:sldMasterMk cId="4134809289" sldId="2147483648"/>
            <pc:sldLayoutMk cId="1006007715" sldId="2147483656"/>
          </pc:sldLayoutMkLst>
        </pc:sldLayoutChg>
        <pc:sldLayoutChg chg="setBg">
          <pc:chgData name="katie tiernan" userId="44d8b049773a774f" providerId="LiveId" clId="{C73751F0-18DC-4A1A-B8A1-FBF043581068}" dt="2020-06-05T11:52:03.031" v="1"/>
          <pc:sldLayoutMkLst>
            <pc:docMk/>
            <pc:sldMasterMk cId="4134809289" sldId="2147483648"/>
            <pc:sldLayoutMk cId="3595170530" sldId="2147483657"/>
          </pc:sldLayoutMkLst>
        </pc:sldLayoutChg>
        <pc:sldLayoutChg chg="setBg">
          <pc:chgData name="katie tiernan" userId="44d8b049773a774f" providerId="LiveId" clId="{C73751F0-18DC-4A1A-B8A1-FBF043581068}" dt="2020-06-05T11:52:03.031" v="1"/>
          <pc:sldLayoutMkLst>
            <pc:docMk/>
            <pc:sldMasterMk cId="4134809289" sldId="2147483648"/>
            <pc:sldLayoutMk cId="4275034671" sldId="2147483658"/>
          </pc:sldLayoutMkLst>
        </pc:sldLayoutChg>
        <pc:sldLayoutChg chg="setBg">
          <pc:chgData name="katie tiernan" userId="44d8b049773a774f" providerId="LiveId" clId="{C73751F0-18DC-4A1A-B8A1-FBF043581068}" dt="2020-06-05T11:52:03.031" v="1"/>
          <pc:sldLayoutMkLst>
            <pc:docMk/>
            <pc:sldMasterMk cId="4134809289" sldId="2147483648"/>
            <pc:sldLayoutMk cId="2008518845"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05/06/2020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05/06/2020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05/06/2020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05/06/2020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05/06/2020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05/06/2020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05/06/2020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3mDx5BMGC_w&amp;list=PLMM1mVy8OPK1ryUz8ZtHJrvjOm-ro7Ru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8th JUNE TO FRIDAY 12th JUNE</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GB" b="1" dirty="0">
                <a:solidFill>
                  <a:srgbClr val="0070C0"/>
                </a:solidFill>
              </a:rPr>
              <a:t>L.O. To write using interesting description and a variety of sentence starters</a:t>
            </a:r>
          </a:p>
          <a:p>
            <a:r>
              <a:rPr lang="en-GB" dirty="0">
                <a:solidFill>
                  <a:srgbClr val="0070C0"/>
                </a:solidFill>
              </a:rPr>
              <a:t>Please read your success criteria for this piece of writing (on the next slide).</a:t>
            </a:r>
          </a:p>
          <a:p>
            <a:r>
              <a:rPr lang="en-GB" dirty="0">
                <a:solidFill>
                  <a:srgbClr val="0070C0"/>
                </a:solidFill>
              </a:rPr>
              <a:t>Re-read your opening paragraph.</a:t>
            </a:r>
          </a:p>
          <a:p>
            <a:r>
              <a:rPr lang="en-GB" dirty="0">
                <a:solidFill>
                  <a:srgbClr val="0070C0"/>
                </a:solidFill>
              </a:rPr>
              <a:t>Recap on the suggested structure for paragraphs 2 and 3.  Example paragraphs are on the next few slides. </a:t>
            </a:r>
          </a:p>
        </p:txBody>
      </p:sp>
      <p:sp>
        <p:nvSpPr>
          <p:cNvPr id="4" name="Title 1">
            <a:extLst>
              <a:ext uri="{FF2B5EF4-FFF2-40B4-BE49-F238E27FC236}">
                <a16:creationId xmlns:a16="http://schemas.microsoft.com/office/drawing/2014/main" id="{B5EA7F93-70D7-40A8-8F68-880764640A4E}"/>
              </a:ext>
            </a:extLst>
          </p:cNvPr>
          <p:cNvSpPr>
            <a:spLocks noGrp="1"/>
          </p:cNvSpPr>
          <p:nvPr>
            <p:ph type="title"/>
          </p:nvPr>
        </p:nvSpPr>
        <p:spPr>
          <a:xfrm>
            <a:off x="457200" y="274638"/>
            <a:ext cx="8229600" cy="1143000"/>
          </a:xfrm>
        </p:spPr>
        <p:txBody>
          <a:bodyPr>
            <a:normAutofit/>
          </a:bodyPr>
          <a:lstStyle/>
          <a:p>
            <a:r>
              <a:rPr lang="en-GB" dirty="0">
                <a:solidFill>
                  <a:srgbClr val="0070C0"/>
                </a:solidFill>
              </a:rPr>
              <a:t>Stories with Humour</a:t>
            </a:r>
          </a:p>
        </p:txBody>
      </p:sp>
    </p:spTree>
    <p:extLst>
      <p:ext uri="{BB962C8B-B14F-4D97-AF65-F5344CB8AC3E}">
        <p14:creationId xmlns:p14="http://schemas.microsoft.com/office/powerpoint/2010/main" val="2196735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Success Criteria </a:t>
            </a:r>
          </a:p>
        </p:txBody>
      </p:sp>
      <p:pic>
        <p:nvPicPr>
          <p:cNvPr id="4" name="Content Placeholder 3" descr="Thursday 20th Success Criteria - Microsoft Word non-commercial use"/>
          <p:cNvPicPr>
            <a:picLocks noGrp="1" noChangeAspect="1"/>
          </p:cNvPicPr>
          <p:nvPr>
            <p:ph idx="1"/>
          </p:nvPr>
        </p:nvPicPr>
        <p:blipFill rotWithShape="1">
          <a:blip r:embed="rId2">
            <a:extLst>
              <a:ext uri="{28A0092B-C50C-407E-A947-70E740481C1C}">
                <a14:useLocalDpi xmlns:a14="http://schemas.microsoft.com/office/drawing/2010/main" val="0"/>
              </a:ext>
            </a:extLst>
          </a:blip>
          <a:srcRect l="12121" t="30037" r="54883" b="8046"/>
          <a:stretch/>
        </p:blipFill>
        <p:spPr>
          <a:xfrm>
            <a:off x="2051720" y="1268760"/>
            <a:ext cx="5040560" cy="5091994"/>
          </a:xfrm>
        </p:spPr>
      </p:pic>
    </p:spTree>
    <p:extLst>
      <p:ext uri="{BB962C8B-B14F-4D97-AF65-F5344CB8AC3E}">
        <p14:creationId xmlns:p14="http://schemas.microsoft.com/office/powerpoint/2010/main" val="1517448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4D157-7E9A-4BC9-85D3-DB12096D2462}"/>
              </a:ext>
            </a:extLst>
          </p:cNvPr>
          <p:cNvSpPr>
            <a:spLocks noGrp="1"/>
          </p:cNvSpPr>
          <p:nvPr>
            <p:ph type="title"/>
          </p:nvPr>
        </p:nvSpPr>
        <p:spPr/>
        <p:txBody>
          <a:bodyPr/>
          <a:lstStyle/>
          <a:p>
            <a:r>
              <a:rPr lang="en-GB" dirty="0">
                <a:solidFill>
                  <a:srgbClr val="0070C0"/>
                </a:solidFill>
              </a:rPr>
              <a:t>Stories with Humour </a:t>
            </a:r>
          </a:p>
        </p:txBody>
      </p:sp>
      <p:sp>
        <p:nvSpPr>
          <p:cNvPr id="3" name="Content Placeholder 2">
            <a:extLst>
              <a:ext uri="{FF2B5EF4-FFF2-40B4-BE49-F238E27FC236}">
                <a16:creationId xmlns:a16="http://schemas.microsoft.com/office/drawing/2014/main" id="{83736A7B-D2B8-427D-86A6-C0DFFC185646}"/>
              </a:ext>
            </a:extLst>
          </p:cNvPr>
          <p:cNvSpPr>
            <a:spLocks noGrp="1"/>
          </p:cNvSpPr>
          <p:nvPr>
            <p:ph idx="1"/>
          </p:nvPr>
        </p:nvSpPr>
        <p:spPr/>
        <p:txBody>
          <a:bodyPr/>
          <a:lstStyle/>
          <a:p>
            <a:pPr marL="0" indent="0">
              <a:buNone/>
            </a:pPr>
            <a:r>
              <a:rPr lang="en-GB" b="1" u="sng" dirty="0">
                <a:solidFill>
                  <a:srgbClr val="0070C0"/>
                </a:solidFill>
              </a:rPr>
              <a:t>Suggested structure</a:t>
            </a:r>
          </a:p>
          <a:p>
            <a:pPr marL="0" indent="0">
              <a:buNone/>
            </a:pPr>
            <a:r>
              <a:rPr lang="en-GB" dirty="0">
                <a:solidFill>
                  <a:srgbClr val="0070C0"/>
                </a:solidFill>
              </a:rPr>
              <a:t>Paragraph 2: </a:t>
            </a:r>
            <a:r>
              <a:rPr lang="en-GB" b="1" dirty="0">
                <a:solidFill>
                  <a:srgbClr val="0070C0"/>
                </a:solidFill>
              </a:rPr>
              <a:t>The event </a:t>
            </a:r>
            <a:r>
              <a:rPr lang="en-GB" dirty="0">
                <a:solidFill>
                  <a:srgbClr val="0070C0"/>
                </a:solidFill>
              </a:rPr>
              <a:t>that changed his life</a:t>
            </a:r>
          </a:p>
          <a:p>
            <a:pPr marL="0" indent="0">
              <a:buNone/>
            </a:pPr>
            <a:endParaRPr lang="en-GB" dirty="0">
              <a:solidFill>
                <a:srgbClr val="0070C0"/>
              </a:solidFill>
            </a:endParaRPr>
          </a:p>
          <a:p>
            <a:pPr marL="0" indent="0">
              <a:buNone/>
            </a:pPr>
            <a:r>
              <a:rPr lang="en-GB" dirty="0">
                <a:solidFill>
                  <a:srgbClr val="0070C0"/>
                </a:solidFill>
              </a:rPr>
              <a:t>Paragraph 3: </a:t>
            </a:r>
            <a:r>
              <a:rPr lang="en-GB" b="1" dirty="0">
                <a:solidFill>
                  <a:srgbClr val="0070C0"/>
                </a:solidFill>
              </a:rPr>
              <a:t>How he came to be on the bench</a:t>
            </a:r>
            <a:r>
              <a:rPr lang="en-GB" dirty="0">
                <a:solidFill>
                  <a:srgbClr val="0070C0"/>
                </a:solidFill>
              </a:rPr>
              <a:t> where Chloe first meets him. </a:t>
            </a:r>
          </a:p>
          <a:p>
            <a:pPr marL="0" indent="0">
              <a:buNone/>
            </a:pPr>
            <a:endParaRPr lang="en-GB" b="1" dirty="0">
              <a:solidFill>
                <a:srgbClr val="0070C0"/>
              </a:solidFill>
            </a:endParaRPr>
          </a:p>
          <a:p>
            <a:pPr marL="0" indent="0">
              <a:buNone/>
            </a:pPr>
            <a:r>
              <a:rPr lang="en-GB" b="1" dirty="0">
                <a:solidFill>
                  <a:srgbClr val="0070C0"/>
                </a:solidFill>
              </a:rPr>
              <a:t>Example paragraphs on the slides today</a:t>
            </a:r>
          </a:p>
          <a:p>
            <a:endParaRPr lang="en-GB" dirty="0"/>
          </a:p>
        </p:txBody>
      </p:sp>
    </p:spTree>
    <p:extLst>
      <p:ext uri="{BB962C8B-B14F-4D97-AF65-F5344CB8AC3E}">
        <p14:creationId xmlns:p14="http://schemas.microsoft.com/office/powerpoint/2010/main" val="2680149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5600" dirty="0">
                <a:solidFill>
                  <a:srgbClr val="0070C0"/>
                </a:solidFill>
              </a:rPr>
            </a:br>
            <a:br>
              <a:rPr lang="en-GB" sz="5600" dirty="0">
                <a:solidFill>
                  <a:srgbClr val="0070C0"/>
                </a:solidFill>
              </a:rPr>
            </a:br>
            <a:r>
              <a:rPr lang="en-GB" sz="3600" b="1" dirty="0">
                <a:solidFill>
                  <a:srgbClr val="0070C0"/>
                </a:solidFill>
              </a:rPr>
              <a:t>L.O. To write using interesting description and a variety of sentence starters.</a:t>
            </a:r>
            <a:br>
              <a:rPr lang="en-GB" sz="3600" b="1" dirty="0">
                <a:solidFill>
                  <a:srgbClr val="0070C0"/>
                </a:solidFill>
              </a:rPr>
            </a:br>
            <a:r>
              <a:rPr lang="en-GB" sz="5600" dirty="0">
                <a:solidFill>
                  <a:srgbClr val="0070C0"/>
                </a:solidFill>
              </a:rPr>
              <a:t> </a:t>
            </a:r>
            <a:br>
              <a:rPr lang="en-GB" dirty="0">
                <a:solidFill>
                  <a:srgbClr val="0070C0"/>
                </a:solidFill>
              </a:rPr>
            </a:br>
            <a:endParaRPr lang="en-GB" dirty="0">
              <a:solidFill>
                <a:srgbClr val="0070C0"/>
              </a:solidFill>
            </a:endParaRPr>
          </a:p>
        </p:txBody>
      </p:sp>
      <p:sp>
        <p:nvSpPr>
          <p:cNvPr id="3" name="Content Placeholder 2"/>
          <p:cNvSpPr>
            <a:spLocks noGrp="1"/>
          </p:cNvSpPr>
          <p:nvPr>
            <p:ph idx="1"/>
          </p:nvPr>
        </p:nvSpPr>
        <p:spPr/>
        <p:txBody>
          <a:bodyPr>
            <a:normAutofit fontScale="70000" lnSpcReduction="20000"/>
          </a:bodyPr>
          <a:lstStyle/>
          <a:p>
            <a:pPr marL="0" indent="0">
              <a:buNone/>
            </a:pPr>
            <a:r>
              <a:rPr lang="en-GB" b="1" dirty="0">
                <a:solidFill>
                  <a:srgbClr val="0070C0"/>
                </a:solidFill>
              </a:rPr>
              <a:t>Paragraph 2 example</a:t>
            </a:r>
          </a:p>
          <a:p>
            <a:pPr marL="0" indent="0">
              <a:buNone/>
            </a:pPr>
            <a:r>
              <a:rPr lang="en-GB" b="1" dirty="0">
                <a:solidFill>
                  <a:srgbClr val="0070C0"/>
                </a:solidFill>
              </a:rPr>
              <a:t>One blustery Saturday afternoon in November, Lord Darlington's boys - Arthur and George - set out with their nanny, Doris, to explore the large woods, which began at the far end of their pristine lawns. Merrily, the young boys set off (armed with sticks and catapults) ready for war with a pretend enemy. The boys scurried off and, since she had a bad hip, their Doris was</a:t>
            </a:r>
            <a:r>
              <a:rPr lang="en-GB" dirty="0">
                <a:solidFill>
                  <a:srgbClr val="0070C0"/>
                </a:solidFill>
              </a:rPr>
              <a:t> </a:t>
            </a:r>
            <a:r>
              <a:rPr lang="en-GB" b="1" dirty="0">
                <a:solidFill>
                  <a:srgbClr val="0070C0"/>
                </a:solidFill>
              </a:rPr>
              <a:t>unable to keep up with them. Heavy rain started to fall and, before long, thunder and lightning filled the blackening sky. Feeling it was time to leave, Doris called the boys' names but there was no answer. For over an hour, </a:t>
            </a:r>
            <a:endParaRPr lang="en-GB" dirty="0">
              <a:solidFill>
                <a:srgbClr val="0070C0"/>
              </a:solidFill>
            </a:endParaRPr>
          </a:p>
          <a:p>
            <a:pPr marL="0" indent="0">
              <a:buNone/>
            </a:pPr>
            <a:r>
              <a:rPr lang="en-GB" b="1" dirty="0">
                <a:solidFill>
                  <a:srgbClr val="0070C0"/>
                </a:solidFill>
              </a:rPr>
              <a:t>she searched for them. She did not find them. As darkness fell, Darlington returned home from a business meeting and was told the terrible news. Immediately, he headed for the forest with a torch and whistle. He emerged at dawn, having searched through the night. He had found nothing.</a:t>
            </a:r>
            <a:endParaRPr lang="en-GB" dirty="0">
              <a:solidFill>
                <a:srgbClr val="0070C0"/>
              </a:solidFill>
            </a:endParaRPr>
          </a:p>
          <a:p>
            <a:pPr marL="0" indent="0">
              <a:buNone/>
            </a:pPr>
            <a:endParaRPr lang="en-GB" b="1"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320569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a:solidFill>
                  <a:srgbClr val="0070C0"/>
                </a:solidFill>
              </a:rPr>
              <a:t>L.O. To write using interesting description and a variety of sentence starters</a:t>
            </a:r>
            <a:endParaRPr lang="en-GB" dirty="0">
              <a:solidFill>
                <a:srgbClr val="0070C0"/>
              </a:solidFill>
            </a:endParaRPr>
          </a:p>
        </p:txBody>
      </p:sp>
      <p:sp>
        <p:nvSpPr>
          <p:cNvPr id="3" name="Content Placeholder 2"/>
          <p:cNvSpPr>
            <a:spLocks noGrp="1"/>
          </p:cNvSpPr>
          <p:nvPr>
            <p:ph idx="1"/>
          </p:nvPr>
        </p:nvSpPr>
        <p:spPr/>
        <p:txBody>
          <a:bodyPr>
            <a:normAutofit fontScale="77500" lnSpcReduction="20000"/>
          </a:bodyPr>
          <a:lstStyle/>
          <a:p>
            <a:pPr marL="0" indent="0">
              <a:buNone/>
            </a:pPr>
            <a:r>
              <a:rPr lang="en-GB" b="1" dirty="0">
                <a:solidFill>
                  <a:srgbClr val="0070C0"/>
                </a:solidFill>
              </a:rPr>
              <a:t>Example paragraph 3</a:t>
            </a:r>
          </a:p>
          <a:p>
            <a:pPr marL="0" indent="0">
              <a:buNone/>
            </a:pPr>
            <a:r>
              <a:rPr lang="en-GB" b="1" dirty="0">
                <a:solidFill>
                  <a:srgbClr val="0070C0"/>
                </a:solidFill>
              </a:rPr>
              <a:t>Days and weeks passed, however, there were still no clues about where the boys could be. Every time the police were told that some boys, who looked like his sons, had been seen in a place near or far, Darlington and his dog 'The Duchess' travelled there to search for themselves. Unable to sleep and heartbroken, the day came when he was totally exhausted. Wearily, he slumped down on a park bench, closed his eyes and fell into a deep sleep. He had no idea how long he had been asleep, although he suspected</a:t>
            </a:r>
            <a:r>
              <a:rPr lang="en-GB" dirty="0">
                <a:solidFill>
                  <a:srgbClr val="0070C0"/>
                </a:solidFill>
              </a:rPr>
              <a:t> </a:t>
            </a:r>
            <a:r>
              <a:rPr lang="en-GB" b="1" dirty="0">
                <a:solidFill>
                  <a:srgbClr val="0070C0"/>
                </a:solidFill>
              </a:rPr>
              <a:t>that it could have been a whole day and night. From that moment on, he</a:t>
            </a:r>
            <a:r>
              <a:rPr lang="en-GB" dirty="0">
                <a:solidFill>
                  <a:srgbClr val="0070C0"/>
                </a:solidFill>
              </a:rPr>
              <a:t> </a:t>
            </a:r>
            <a:r>
              <a:rPr lang="en-GB" b="1" dirty="0">
                <a:solidFill>
                  <a:srgbClr val="0070C0"/>
                </a:solidFill>
              </a:rPr>
              <a:t>found he didn’t have the energy to search any longer, nor did he want to</a:t>
            </a:r>
            <a:r>
              <a:rPr lang="en-GB" dirty="0">
                <a:solidFill>
                  <a:srgbClr val="0070C0"/>
                </a:solidFill>
              </a:rPr>
              <a:t> </a:t>
            </a:r>
            <a:r>
              <a:rPr lang="en-GB" b="1" dirty="0">
                <a:solidFill>
                  <a:srgbClr val="0070C0"/>
                </a:solidFill>
              </a:rPr>
              <a:t>return home. He stayed on that bench and has been there ever since.</a:t>
            </a:r>
            <a:endParaRPr lang="en-GB" dirty="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3839338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229600" cy="1143000"/>
          </a:xfrm>
        </p:spPr>
        <p:txBody>
          <a:bodyPr>
            <a:normAutofit/>
          </a:bodyPr>
          <a:lstStyle/>
          <a:p>
            <a:r>
              <a:rPr lang="en-GB" sz="3200" b="1" dirty="0">
                <a:solidFill>
                  <a:srgbClr val="0070C0"/>
                </a:solidFill>
              </a:rPr>
              <a:t>L.O. To write using interesting description and a variety of sentence starters</a:t>
            </a:r>
            <a:endParaRPr lang="en-GB" sz="3200" dirty="0">
              <a:solidFill>
                <a:srgbClr val="0070C0"/>
              </a:solidFill>
            </a:endParaRPr>
          </a:p>
        </p:txBody>
      </p:sp>
      <p:sp>
        <p:nvSpPr>
          <p:cNvPr id="3" name="Content Placeholder 2"/>
          <p:cNvSpPr>
            <a:spLocks noGrp="1"/>
          </p:cNvSpPr>
          <p:nvPr>
            <p:ph idx="1"/>
          </p:nvPr>
        </p:nvSpPr>
        <p:spPr/>
        <p:txBody>
          <a:bodyPr>
            <a:normAutofit fontScale="92500" lnSpcReduction="20000"/>
          </a:bodyPr>
          <a:lstStyle/>
          <a:p>
            <a:pPr marL="0" indent="0" algn="ctr">
              <a:buNone/>
            </a:pPr>
            <a:r>
              <a:rPr lang="en-GB" b="1" dirty="0">
                <a:solidFill>
                  <a:srgbClr val="0070C0"/>
                </a:solidFill>
              </a:rPr>
              <a:t>Good Luck! </a:t>
            </a:r>
          </a:p>
          <a:p>
            <a:pPr marL="0" indent="0" algn="ctr">
              <a:buNone/>
            </a:pPr>
            <a:r>
              <a:rPr lang="en-GB" b="1" dirty="0">
                <a:solidFill>
                  <a:srgbClr val="0070C0"/>
                </a:solidFill>
              </a:rPr>
              <a:t>We’re really looking forward to reading your work!</a:t>
            </a:r>
          </a:p>
          <a:p>
            <a:pPr marL="0" indent="0" algn="ctr">
              <a:buNone/>
            </a:pPr>
            <a:r>
              <a:rPr lang="en-GB" b="1" dirty="0">
                <a:solidFill>
                  <a:srgbClr val="0070C0"/>
                </a:solidFill>
              </a:rPr>
              <a:t>Please send it to us after tomorrow’s lesson.</a:t>
            </a:r>
          </a:p>
          <a:p>
            <a:pPr marL="0" indent="0" algn="ctr">
              <a:buNone/>
            </a:pPr>
            <a:endParaRPr lang="en-GB" b="1" dirty="0">
              <a:solidFill>
                <a:srgbClr val="0070C0"/>
              </a:solidFill>
            </a:endParaRPr>
          </a:p>
          <a:p>
            <a:pPr marL="0" indent="0" algn="ctr">
              <a:buNone/>
            </a:pPr>
            <a:r>
              <a:rPr lang="en-GB" dirty="0">
                <a:solidFill>
                  <a:srgbClr val="0070C0"/>
                </a:solidFill>
              </a:rPr>
              <a:t>Remember to use your </a:t>
            </a:r>
            <a:r>
              <a:rPr lang="en-GB" b="1" dirty="0">
                <a:solidFill>
                  <a:srgbClr val="0070C0"/>
                </a:solidFill>
              </a:rPr>
              <a:t>success criteria </a:t>
            </a:r>
            <a:r>
              <a:rPr lang="en-GB" dirty="0">
                <a:solidFill>
                  <a:srgbClr val="0070C0"/>
                </a:solidFill>
              </a:rPr>
              <a:t>to help remind you of the things we would like to see. </a:t>
            </a:r>
          </a:p>
          <a:p>
            <a:pPr marL="0" indent="0" algn="ctr">
              <a:buNone/>
            </a:pPr>
            <a:r>
              <a:rPr lang="en-GB" dirty="0">
                <a:solidFill>
                  <a:srgbClr val="0070C0"/>
                </a:solidFill>
              </a:rPr>
              <a:t>Remember to use a good balance of </a:t>
            </a:r>
            <a:r>
              <a:rPr lang="en-GB" b="1" dirty="0">
                <a:solidFill>
                  <a:srgbClr val="0070C0"/>
                </a:solidFill>
              </a:rPr>
              <a:t>pronouns and nouns </a:t>
            </a:r>
            <a:r>
              <a:rPr lang="en-GB" dirty="0">
                <a:solidFill>
                  <a:srgbClr val="0070C0"/>
                </a:solidFill>
              </a:rPr>
              <a:t>to make your work flow.</a:t>
            </a:r>
          </a:p>
          <a:p>
            <a:pPr marL="0" indent="0" algn="ctr">
              <a:buNone/>
            </a:pPr>
            <a:r>
              <a:rPr lang="en-GB" b="1" dirty="0">
                <a:solidFill>
                  <a:srgbClr val="0070C0"/>
                </a:solidFill>
              </a:rPr>
              <a:t>Challenge</a:t>
            </a:r>
            <a:r>
              <a:rPr lang="en-GB" dirty="0">
                <a:solidFill>
                  <a:srgbClr val="0070C0"/>
                </a:solidFill>
              </a:rPr>
              <a:t>: If you are feeling confident, try to include some things from the next colour group. </a:t>
            </a:r>
          </a:p>
        </p:txBody>
      </p:sp>
    </p:spTree>
    <p:extLst>
      <p:ext uri="{BB962C8B-B14F-4D97-AF65-F5344CB8AC3E}">
        <p14:creationId xmlns:p14="http://schemas.microsoft.com/office/powerpoint/2010/main" val="1062662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a:bodyPr>
          <a:lstStyle/>
          <a:p>
            <a:pPr marL="0" indent="0" algn="ctr">
              <a:buNone/>
            </a:pPr>
            <a:endParaRPr lang="en-GB" sz="5000" dirty="0">
              <a:solidFill>
                <a:srgbClr val="0070C0"/>
              </a:solidFill>
            </a:endParaRPr>
          </a:p>
          <a:p>
            <a:pPr marL="0" indent="0" algn="ctr">
              <a:buNone/>
            </a:pPr>
            <a:r>
              <a:rPr lang="en-GB" sz="6000" dirty="0">
                <a:solidFill>
                  <a:srgbClr val="0070C0"/>
                </a:solidFill>
              </a:rPr>
              <a:t>Tuesday 9th June</a:t>
            </a:r>
          </a:p>
        </p:txBody>
      </p:sp>
    </p:spTree>
    <p:extLst>
      <p:ext uri="{BB962C8B-B14F-4D97-AF65-F5344CB8AC3E}">
        <p14:creationId xmlns:p14="http://schemas.microsoft.com/office/powerpoint/2010/main" val="1834079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8ECB6-1F43-4BA7-AE7F-45554AA0C750}"/>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35BCE0A5-303F-43A2-A951-D42316EC53F5}"/>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L.O. To edit and proofread a piece of writing </a:t>
            </a:r>
          </a:p>
          <a:p>
            <a:pPr marL="0" indent="0">
              <a:buNone/>
            </a:pPr>
            <a:endParaRPr lang="en-GB" dirty="0"/>
          </a:p>
          <a:p>
            <a:pPr marL="0" indent="0">
              <a:buNone/>
            </a:pPr>
            <a:r>
              <a:rPr lang="en-GB" b="1" dirty="0">
                <a:solidFill>
                  <a:srgbClr val="0070C0"/>
                </a:solidFill>
              </a:rPr>
              <a:t>Task</a:t>
            </a:r>
            <a:r>
              <a:rPr lang="en-GB" dirty="0">
                <a:solidFill>
                  <a:srgbClr val="0070C0"/>
                </a:solidFill>
              </a:rPr>
              <a:t>: Today, we would like you to </a:t>
            </a:r>
            <a:r>
              <a:rPr lang="en-GB" b="1" dirty="0">
                <a:solidFill>
                  <a:srgbClr val="0070C0"/>
                </a:solidFill>
              </a:rPr>
              <a:t>edit</a:t>
            </a:r>
            <a:r>
              <a:rPr lang="en-GB" dirty="0">
                <a:solidFill>
                  <a:srgbClr val="0070C0"/>
                </a:solidFill>
              </a:rPr>
              <a:t> your work by focussing on your use of adjectives. </a:t>
            </a:r>
          </a:p>
          <a:p>
            <a:pPr marL="0" indent="0">
              <a:buNone/>
            </a:pPr>
            <a:r>
              <a:rPr lang="en-GB" dirty="0">
                <a:solidFill>
                  <a:srgbClr val="00B050"/>
                </a:solidFill>
              </a:rPr>
              <a:t>Adjectives</a:t>
            </a:r>
            <a:r>
              <a:rPr lang="en-GB" dirty="0"/>
              <a:t> </a:t>
            </a:r>
            <a:r>
              <a:rPr lang="en-GB" dirty="0">
                <a:solidFill>
                  <a:srgbClr val="0070C0"/>
                </a:solidFill>
              </a:rPr>
              <a:t>are</a:t>
            </a:r>
            <a:r>
              <a:rPr lang="en-GB" dirty="0"/>
              <a:t> </a:t>
            </a:r>
            <a:r>
              <a:rPr lang="en-GB" dirty="0">
                <a:solidFill>
                  <a:srgbClr val="00B050"/>
                </a:solidFill>
              </a:rPr>
              <a:t>describing words</a:t>
            </a:r>
            <a:r>
              <a:rPr lang="en-GB" dirty="0"/>
              <a:t>. </a:t>
            </a:r>
          </a:p>
          <a:p>
            <a:pPr marL="0" indent="0">
              <a:buNone/>
            </a:pPr>
            <a:r>
              <a:rPr lang="en-GB" dirty="0">
                <a:solidFill>
                  <a:srgbClr val="0070C0"/>
                </a:solidFill>
              </a:rPr>
              <a:t>They are used to describe a </a:t>
            </a:r>
            <a:r>
              <a:rPr lang="en-GB" dirty="0">
                <a:solidFill>
                  <a:srgbClr val="FF0000"/>
                </a:solidFill>
              </a:rPr>
              <a:t>person, place or thing </a:t>
            </a:r>
            <a:r>
              <a:rPr lang="en-GB" dirty="0">
                <a:solidFill>
                  <a:srgbClr val="0070C0"/>
                </a:solidFill>
              </a:rPr>
              <a:t>(to describe </a:t>
            </a:r>
            <a:r>
              <a:rPr lang="en-GB" dirty="0">
                <a:solidFill>
                  <a:srgbClr val="FF0000"/>
                </a:solidFill>
              </a:rPr>
              <a:t>nouns</a:t>
            </a:r>
            <a:r>
              <a:rPr lang="en-GB" dirty="0">
                <a:solidFill>
                  <a:srgbClr val="0070C0"/>
                </a:solidFill>
              </a:rPr>
              <a:t>)</a:t>
            </a:r>
          </a:p>
          <a:p>
            <a:pPr marL="0" indent="0">
              <a:buNone/>
            </a:pPr>
            <a:r>
              <a:rPr lang="en-GB" dirty="0">
                <a:solidFill>
                  <a:srgbClr val="0070C0"/>
                </a:solidFill>
              </a:rPr>
              <a:t>We use them to make our writing </a:t>
            </a:r>
            <a:r>
              <a:rPr lang="en-GB" b="1" dirty="0">
                <a:solidFill>
                  <a:srgbClr val="0070C0"/>
                </a:solidFill>
              </a:rPr>
              <a:t>more interesting</a:t>
            </a:r>
            <a:r>
              <a:rPr lang="en-GB" dirty="0">
                <a:solidFill>
                  <a:srgbClr val="0070C0"/>
                </a:solidFill>
              </a:rPr>
              <a:t>. </a:t>
            </a:r>
          </a:p>
          <a:p>
            <a:pPr marL="0" indent="0">
              <a:buNone/>
            </a:pPr>
            <a:r>
              <a:rPr lang="en-GB" dirty="0">
                <a:solidFill>
                  <a:srgbClr val="0070C0"/>
                </a:solidFill>
              </a:rPr>
              <a:t>Noun phrases can become </a:t>
            </a:r>
            <a:r>
              <a:rPr lang="en-GB" b="1" dirty="0">
                <a:solidFill>
                  <a:srgbClr val="0070C0"/>
                </a:solidFill>
              </a:rPr>
              <a:t>expanded noun phrases </a:t>
            </a:r>
            <a:r>
              <a:rPr lang="en-GB" dirty="0">
                <a:solidFill>
                  <a:srgbClr val="0070C0"/>
                </a:solidFill>
              </a:rPr>
              <a:t>just by adding an adjective.  </a:t>
            </a:r>
          </a:p>
        </p:txBody>
      </p:sp>
    </p:spTree>
    <p:extLst>
      <p:ext uri="{BB962C8B-B14F-4D97-AF65-F5344CB8AC3E}">
        <p14:creationId xmlns:p14="http://schemas.microsoft.com/office/powerpoint/2010/main" val="436207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5A60E-07D4-4375-BF63-A19E4B3CA36D}"/>
              </a:ext>
            </a:extLst>
          </p:cNvPr>
          <p:cNvSpPr>
            <a:spLocks noGrp="1"/>
          </p:cNvSpPr>
          <p:nvPr>
            <p:ph type="title"/>
          </p:nvPr>
        </p:nvSpPr>
        <p:spPr/>
        <p:txBody>
          <a:bodyPr/>
          <a:lstStyle/>
          <a:p>
            <a:r>
              <a:rPr lang="en-GB" b="1" dirty="0">
                <a:solidFill>
                  <a:srgbClr val="0070C0"/>
                </a:solidFill>
              </a:rPr>
              <a:t>Adjectives</a:t>
            </a:r>
          </a:p>
        </p:txBody>
      </p:sp>
      <p:sp>
        <p:nvSpPr>
          <p:cNvPr id="3" name="Content Placeholder 2">
            <a:extLst>
              <a:ext uri="{FF2B5EF4-FFF2-40B4-BE49-F238E27FC236}">
                <a16:creationId xmlns:a16="http://schemas.microsoft.com/office/drawing/2014/main" id="{D35FF924-0A51-4A0F-B506-2582BABCC381}"/>
              </a:ext>
            </a:extLst>
          </p:cNvPr>
          <p:cNvSpPr>
            <a:spLocks noGrp="1"/>
          </p:cNvSpPr>
          <p:nvPr>
            <p:ph idx="1"/>
          </p:nvPr>
        </p:nvSpPr>
        <p:spPr/>
        <p:txBody>
          <a:bodyPr/>
          <a:lstStyle/>
          <a:p>
            <a:pPr marL="0" indent="0">
              <a:buNone/>
            </a:pPr>
            <a:r>
              <a:rPr lang="en-GB" dirty="0">
                <a:solidFill>
                  <a:srgbClr val="0070C0"/>
                </a:solidFill>
              </a:rPr>
              <a:t>We often use </a:t>
            </a:r>
            <a:r>
              <a:rPr lang="en-GB" dirty="0">
                <a:solidFill>
                  <a:srgbClr val="00B050"/>
                </a:solidFill>
              </a:rPr>
              <a:t>adjectives</a:t>
            </a:r>
            <a:r>
              <a:rPr lang="en-GB" dirty="0"/>
              <a:t> </a:t>
            </a:r>
            <a:r>
              <a:rPr lang="en-GB" dirty="0">
                <a:solidFill>
                  <a:srgbClr val="0070C0"/>
                </a:solidFill>
              </a:rPr>
              <a:t>in front of </a:t>
            </a:r>
            <a:r>
              <a:rPr lang="en-GB" dirty="0">
                <a:solidFill>
                  <a:srgbClr val="FF0000"/>
                </a:solidFill>
              </a:rPr>
              <a:t>nouns</a:t>
            </a:r>
            <a:r>
              <a:rPr lang="en-GB" dirty="0"/>
              <a:t> </a:t>
            </a:r>
            <a:r>
              <a:rPr lang="en-GB" dirty="0">
                <a:solidFill>
                  <a:srgbClr val="0070C0"/>
                </a:solidFill>
              </a:rPr>
              <a:t>e.g. the</a:t>
            </a:r>
            <a:r>
              <a:rPr lang="en-GB" dirty="0"/>
              <a:t> </a:t>
            </a:r>
            <a:r>
              <a:rPr lang="en-GB" dirty="0">
                <a:solidFill>
                  <a:srgbClr val="00B050"/>
                </a:solidFill>
              </a:rPr>
              <a:t>hairy </a:t>
            </a:r>
            <a:r>
              <a:rPr lang="en-GB" dirty="0">
                <a:solidFill>
                  <a:srgbClr val="FF0000"/>
                </a:solidFill>
              </a:rPr>
              <a:t>cat</a:t>
            </a:r>
            <a:r>
              <a:rPr lang="en-GB" dirty="0">
                <a:solidFill>
                  <a:srgbClr val="00B050"/>
                </a:solidFill>
              </a:rPr>
              <a:t>.</a:t>
            </a:r>
          </a:p>
          <a:p>
            <a:pPr marL="0" indent="0">
              <a:buNone/>
            </a:pPr>
            <a:r>
              <a:rPr lang="en-GB" dirty="0">
                <a:solidFill>
                  <a:srgbClr val="0070C0"/>
                </a:solidFill>
              </a:rPr>
              <a:t>You can use them in other places though e.g. The cat was </a:t>
            </a:r>
            <a:r>
              <a:rPr lang="en-GB" dirty="0">
                <a:solidFill>
                  <a:srgbClr val="00B050"/>
                </a:solidFill>
              </a:rPr>
              <a:t>hairy.</a:t>
            </a:r>
          </a:p>
          <a:p>
            <a:pPr marL="0" indent="0">
              <a:buNone/>
            </a:pPr>
            <a:r>
              <a:rPr lang="en-GB" dirty="0">
                <a:solidFill>
                  <a:srgbClr val="0070C0"/>
                </a:solidFill>
              </a:rPr>
              <a:t>You can use more than one adjective if it makes things clearer e.g. the </a:t>
            </a:r>
            <a:r>
              <a:rPr lang="en-GB" dirty="0">
                <a:solidFill>
                  <a:srgbClr val="00B050"/>
                </a:solidFill>
              </a:rPr>
              <a:t>black, hairy </a:t>
            </a:r>
            <a:r>
              <a:rPr lang="en-GB" dirty="0">
                <a:solidFill>
                  <a:srgbClr val="0070C0"/>
                </a:solidFill>
              </a:rPr>
              <a:t>cat</a:t>
            </a:r>
            <a:r>
              <a:rPr lang="en-GB" dirty="0"/>
              <a:t>. </a:t>
            </a:r>
          </a:p>
          <a:p>
            <a:pPr marL="0" indent="0">
              <a:buNone/>
            </a:pPr>
            <a:r>
              <a:rPr lang="en-GB" dirty="0">
                <a:solidFill>
                  <a:srgbClr val="0070C0"/>
                </a:solidFill>
              </a:rPr>
              <a:t>Remember, </a:t>
            </a:r>
            <a:r>
              <a:rPr lang="en-GB" b="1" dirty="0">
                <a:solidFill>
                  <a:srgbClr val="0070C0"/>
                </a:solidFill>
              </a:rPr>
              <a:t>don’t just use an adjective for the sake of it.</a:t>
            </a:r>
            <a:r>
              <a:rPr lang="en-GB" dirty="0">
                <a:solidFill>
                  <a:srgbClr val="0070C0"/>
                </a:solidFill>
              </a:rPr>
              <a:t> It must make your writing better. </a:t>
            </a:r>
          </a:p>
          <a:p>
            <a:endParaRPr lang="en-GB" dirty="0"/>
          </a:p>
        </p:txBody>
      </p:sp>
    </p:spTree>
    <p:extLst>
      <p:ext uri="{BB962C8B-B14F-4D97-AF65-F5344CB8AC3E}">
        <p14:creationId xmlns:p14="http://schemas.microsoft.com/office/powerpoint/2010/main" val="3941908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8B67E-8D52-4CF6-8AA5-2FFB132EA083}"/>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DE06A51A-78D6-4FE4-A4DC-071A7F8FCA9B}"/>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L.O. To edit and proofread a piece of writing. </a:t>
            </a:r>
          </a:p>
          <a:p>
            <a:pPr marL="0" indent="0">
              <a:buNone/>
            </a:pPr>
            <a:endParaRPr lang="en-GB" dirty="0">
              <a:solidFill>
                <a:srgbClr val="0070C0"/>
              </a:solidFill>
            </a:endParaRPr>
          </a:p>
          <a:p>
            <a:pPr marL="0" indent="0">
              <a:buNone/>
            </a:pPr>
            <a:r>
              <a:rPr lang="en-GB" dirty="0">
                <a:solidFill>
                  <a:srgbClr val="0070C0"/>
                </a:solidFill>
              </a:rPr>
              <a:t>Re-read your work and circle all the nouns in your work and underline all the </a:t>
            </a:r>
            <a:r>
              <a:rPr lang="en-GB" u="sng" dirty="0">
                <a:solidFill>
                  <a:srgbClr val="0070C0"/>
                </a:solidFill>
              </a:rPr>
              <a:t>adjectives</a:t>
            </a:r>
            <a:r>
              <a:rPr lang="en-GB" dirty="0">
                <a:solidFill>
                  <a:srgbClr val="0070C0"/>
                </a:solidFill>
              </a:rPr>
              <a:t> you have used. </a:t>
            </a:r>
          </a:p>
          <a:p>
            <a:pPr marL="0" indent="0">
              <a:buNone/>
            </a:pPr>
            <a:r>
              <a:rPr lang="en-GB" dirty="0">
                <a:solidFill>
                  <a:srgbClr val="0070C0"/>
                </a:solidFill>
              </a:rPr>
              <a:t>Are there some places in your backstory where adding an adjective would help create a clear picture in the reader’s mind? </a:t>
            </a:r>
          </a:p>
          <a:p>
            <a:pPr marL="0" indent="0">
              <a:buNone/>
            </a:pPr>
            <a:r>
              <a:rPr lang="en-GB" dirty="0">
                <a:solidFill>
                  <a:srgbClr val="0070C0"/>
                </a:solidFill>
              </a:rPr>
              <a:t>If you have already used quite a few adjectives, try using a </a:t>
            </a:r>
            <a:r>
              <a:rPr lang="en-GB" b="1" dirty="0">
                <a:solidFill>
                  <a:srgbClr val="0070C0"/>
                </a:solidFill>
              </a:rPr>
              <a:t>thesaurus</a:t>
            </a:r>
            <a:r>
              <a:rPr lang="en-GB" dirty="0">
                <a:solidFill>
                  <a:srgbClr val="0070C0"/>
                </a:solidFill>
              </a:rPr>
              <a:t> to change some of your adjectives. </a:t>
            </a:r>
          </a:p>
          <a:p>
            <a:endParaRPr lang="en-GB" dirty="0"/>
          </a:p>
        </p:txBody>
      </p:sp>
      <p:sp>
        <p:nvSpPr>
          <p:cNvPr id="4" name="Oval 3">
            <a:extLst>
              <a:ext uri="{FF2B5EF4-FFF2-40B4-BE49-F238E27FC236}">
                <a16:creationId xmlns:a16="http://schemas.microsoft.com/office/drawing/2014/main" id="{0ACF6A4A-EE86-40D2-91A6-34F9125BD6B7}"/>
              </a:ext>
            </a:extLst>
          </p:cNvPr>
          <p:cNvSpPr/>
          <p:nvPr/>
        </p:nvSpPr>
        <p:spPr>
          <a:xfrm>
            <a:off x="6012160" y="2636912"/>
            <a:ext cx="1224136" cy="2880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60123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solidFill>
                  <a:srgbClr val="0070C0"/>
                </a:solidFill>
              </a:rPr>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fontScale="92500" lnSpcReduction="20000"/>
          </a:bodyPr>
          <a:lstStyle/>
          <a:p>
            <a:pPr marL="0" indent="0">
              <a:buNone/>
            </a:pPr>
            <a:r>
              <a:rPr lang="en-GB" dirty="0">
                <a:solidFill>
                  <a:srgbClr val="0070C0"/>
                </a:solidFill>
              </a:rPr>
              <a:t>This week, the Year 4 team has chosen to make Zoom meeting 1 primarily a reading comprehension session. It will be held on Tuesday and we will discuss your answers to the comprehension called:</a:t>
            </a:r>
          </a:p>
          <a:p>
            <a:pPr marL="0" indent="0">
              <a:buNone/>
            </a:pPr>
            <a:endParaRPr lang="en-GB" dirty="0">
              <a:solidFill>
                <a:srgbClr val="0070C0"/>
              </a:solidFill>
            </a:endParaRPr>
          </a:p>
          <a:p>
            <a:pPr marL="0" indent="0">
              <a:buNone/>
            </a:pPr>
            <a:r>
              <a:rPr lang="en-GB" b="1" dirty="0">
                <a:solidFill>
                  <a:srgbClr val="0070C0"/>
                </a:solidFill>
              </a:rPr>
              <a:t>Sentences: using adverbs and conjunctions</a:t>
            </a:r>
          </a:p>
          <a:p>
            <a:pPr marL="0" indent="0">
              <a:buNone/>
            </a:pPr>
            <a:endParaRPr lang="en-GB" dirty="0">
              <a:solidFill>
                <a:srgbClr val="0070C0"/>
              </a:solidFill>
            </a:endParaRPr>
          </a:p>
          <a:p>
            <a:pPr marL="0" indent="0">
              <a:buNone/>
            </a:pPr>
            <a:r>
              <a:rPr lang="en-GB" dirty="0">
                <a:solidFill>
                  <a:srgbClr val="0070C0"/>
                </a:solidFill>
              </a:rPr>
              <a:t>Please make sure that you complete the sections </a:t>
            </a:r>
            <a:r>
              <a:rPr lang="en-GB" b="1" dirty="0">
                <a:solidFill>
                  <a:srgbClr val="0070C0"/>
                </a:solidFill>
              </a:rPr>
              <a:t>Comprehension</a:t>
            </a:r>
            <a:r>
              <a:rPr lang="en-GB" dirty="0">
                <a:solidFill>
                  <a:srgbClr val="0070C0"/>
                </a:solidFill>
              </a:rPr>
              <a:t> and </a:t>
            </a:r>
            <a:r>
              <a:rPr lang="en-GB" b="1" dirty="0">
                <a:solidFill>
                  <a:srgbClr val="0070C0"/>
                </a:solidFill>
              </a:rPr>
              <a:t>Objective focus </a:t>
            </a:r>
            <a:r>
              <a:rPr lang="en-GB" dirty="0">
                <a:solidFill>
                  <a:srgbClr val="0070C0"/>
                </a:solidFill>
              </a:rPr>
              <a:t>before the meeting and bring your answers to the meeting.  </a:t>
            </a:r>
          </a:p>
        </p:txBody>
      </p:sp>
    </p:spTree>
    <p:extLst>
      <p:ext uri="{BB962C8B-B14F-4D97-AF65-F5344CB8AC3E}">
        <p14:creationId xmlns:p14="http://schemas.microsoft.com/office/powerpoint/2010/main" val="497685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0006B-2FA9-44BF-8EC5-35A2269ACDCC}"/>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4BF005F8-25C1-4503-A616-D4E26B825925}"/>
              </a:ext>
            </a:extLst>
          </p:cNvPr>
          <p:cNvSpPr>
            <a:spLocks noGrp="1"/>
          </p:cNvSpPr>
          <p:nvPr>
            <p:ph idx="1"/>
          </p:nvPr>
        </p:nvSpPr>
        <p:spPr/>
        <p:txBody>
          <a:bodyPr>
            <a:normAutofit fontScale="85000" lnSpcReduction="10000"/>
          </a:bodyPr>
          <a:lstStyle/>
          <a:p>
            <a:pPr marL="0" indent="0">
              <a:buNone/>
            </a:pPr>
            <a:r>
              <a:rPr lang="en-GB" b="1" dirty="0">
                <a:solidFill>
                  <a:srgbClr val="0070C0"/>
                </a:solidFill>
              </a:rPr>
              <a:t>L.O. To edit and proofread a piece of writing. </a:t>
            </a:r>
          </a:p>
          <a:p>
            <a:pPr marL="0" indent="0">
              <a:buNone/>
            </a:pPr>
            <a:endParaRPr lang="en-GB" dirty="0">
              <a:solidFill>
                <a:srgbClr val="0070C0"/>
              </a:solidFill>
            </a:endParaRPr>
          </a:p>
          <a:p>
            <a:pPr marL="0" indent="0">
              <a:buNone/>
            </a:pPr>
            <a:r>
              <a:rPr lang="en-GB" b="1" dirty="0">
                <a:solidFill>
                  <a:srgbClr val="0070C0"/>
                </a:solidFill>
              </a:rPr>
              <a:t>Task 2</a:t>
            </a:r>
            <a:r>
              <a:rPr lang="en-GB" dirty="0">
                <a:solidFill>
                  <a:srgbClr val="0070C0"/>
                </a:solidFill>
              </a:rPr>
              <a:t>: We would now like you to proofread your work.</a:t>
            </a:r>
          </a:p>
          <a:p>
            <a:r>
              <a:rPr lang="en-GB" dirty="0">
                <a:solidFill>
                  <a:srgbClr val="0070C0"/>
                </a:solidFill>
              </a:rPr>
              <a:t>Check that it makes sense</a:t>
            </a:r>
          </a:p>
          <a:p>
            <a:r>
              <a:rPr lang="en-GB" dirty="0">
                <a:solidFill>
                  <a:srgbClr val="0070C0"/>
                </a:solidFill>
              </a:rPr>
              <a:t>Check for accurate punctuation </a:t>
            </a:r>
          </a:p>
          <a:p>
            <a:r>
              <a:rPr lang="en-GB" dirty="0">
                <a:solidFill>
                  <a:srgbClr val="0070C0"/>
                </a:solidFill>
              </a:rPr>
              <a:t>Check your spellings</a:t>
            </a:r>
          </a:p>
          <a:p>
            <a:pPr marL="0" indent="0">
              <a:buNone/>
            </a:pPr>
            <a:r>
              <a:rPr lang="en-GB" dirty="0">
                <a:solidFill>
                  <a:srgbClr val="0070C0"/>
                </a:solidFill>
              </a:rPr>
              <a:t>Please show any corrections you have made in </a:t>
            </a:r>
            <a:r>
              <a:rPr lang="en-GB" b="1" dirty="0">
                <a:solidFill>
                  <a:srgbClr val="0070C0"/>
                </a:solidFill>
              </a:rPr>
              <a:t>a different colour </a:t>
            </a:r>
            <a:r>
              <a:rPr lang="en-GB" dirty="0">
                <a:solidFill>
                  <a:srgbClr val="0070C0"/>
                </a:solidFill>
              </a:rPr>
              <a:t>pen. </a:t>
            </a:r>
          </a:p>
          <a:p>
            <a:pPr marL="0" indent="0">
              <a:buNone/>
            </a:pPr>
            <a:r>
              <a:rPr lang="en-GB" b="1" dirty="0">
                <a:solidFill>
                  <a:srgbClr val="0070C0"/>
                </a:solidFill>
              </a:rPr>
              <a:t>Top tip</a:t>
            </a:r>
            <a:r>
              <a:rPr lang="en-GB" dirty="0">
                <a:solidFill>
                  <a:srgbClr val="0070C0"/>
                </a:solidFill>
              </a:rPr>
              <a:t>: Read your work out loud slowly and check that you have written what you think you have written.  </a:t>
            </a:r>
          </a:p>
          <a:p>
            <a:endParaRPr lang="en-GB" dirty="0"/>
          </a:p>
        </p:txBody>
      </p:sp>
    </p:spTree>
    <p:extLst>
      <p:ext uri="{BB962C8B-B14F-4D97-AF65-F5344CB8AC3E}">
        <p14:creationId xmlns:p14="http://schemas.microsoft.com/office/powerpoint/2010/main" val="2841971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 </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solidFill>
                  <a:srgbClr val="0070C0"/>
                </a:solidFill>
              </a:rPr>
              <a:t>Wednesday 10th June</a:t>
            </a:r>
          </a:p>
        </p:txBody>
      </p:sp>
    </p:spTree>
    <p:extLst>
      <p:ext uri="{BB962C8B-B14F-4D97-AF65-F5344CB8AC3E}">
        <p14:creationId xmlns:p14="http://schemas.microsoft.com/office/powerpoint/2010/main" val="265053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A5F52-CFCC-4A34-9E09-5417DCB97049}"/>
              </a:ext>
            </a:extLst>
          </p:cNvPr>
          <p:cNvSpPr>
            <a:spLocks noGrp="1"/>
          </p:cNvSpPr>
          <p:nvPr>
            <p:ph type="title"/>
          </p:nvPr>
        </p:nvSpPr>
        <p:spPr/>
        <p:txBody>
          <a:bodyPr/>
          <a:lstStyle/>
          <a:p>
            <a:r>
              <a:rPr lang="en-GB" dirty="0">
                <a:solidFill>
                  <a:srgbClr val="0070C0"/>
                </a:solidFill>
              </a:rPr>
              <a:t>Stories with Humour </a:t>
            </a:r>
          </a:p>
        </p:txBody>
      </p:sp>
      <p:sp>
        <p:nvSpPr>
          <p:cNvPr id="3" name="Content Placeholder 2">
            <a:extLst>
              <a:ext uri="{FF2B5EF4-FFF2-40B4-BE49-F238E27FC236}">
                <a16:creationId xmlns:a16="http://schemas.microsoft.com/office/drawing/2014/main" id="{1DBD77F4-E29C-4700-BFAC-952B59C86542}"/>
              </a:ext>
            </a:extLst>
          </p:cNvPr>
          <p:cNvSpPr>
            <a:spLocks noGrp="1"/>
          </p:cNvSpPr>
          <p:nvPr>
            <p:ph idx="1"/>
          </p:nvPr>
        </p:nvSpPr>
        <p:spPr/>
        <p:txBody>
          <a:bodyPr/>
          <a:lstStyle/>
          <a:p>
            <a:pPr marL="0" indent="0">
              <a:buNone/>
            </a:pPr>
            <a:r>
              <a:rPr lang="en-GB" dirty="0">
                <a:solidFill>
                  <a:srgbClr val="0070C0"/>
                </a:solidFill>
              </a:rPr>
              <a:t>L.O. To recall speech punctuation rules</a:t>
            </a:r>
          </a:p>
          <a:p>
            <a:pPr marL="0" indent="0">
              <a:buNone/>
            </a:pPr>
            <a:r>
              <a:rPr lang="en-GB" b="1" dirty="0">
                <a:solidFill>
                  <a:srgbClr val="0070C0"/>
                </a:solidFill>
              </a:rPr>
              <a:t>Task</a:t>
            </a:r>
            <a:r>
              <a:rPr lang="en-GB" dirty="0">
                <a:solidFill>
                  <a:srgbClr val="0070C0"/>
                </a:solidFill>
              </a:rPr>
              <a:t>: Today, we would like you to make a poster all about speech punctuation rules. </a:t>
            </a:r>
          </a:p>
        </p:txBody>
      </p:sp>
    </p:spTree>
    <p:extLst>
      <p:ext uri="{BB962C8B-B14F-4D97-AF65-F5344CB8AC3E}">
        <p14:creationId xmlns:p14="http://schemas.microsoft.com/office/powerpoint/2010/main" val="1894520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48468-D273-414E-B67B-D1738060DF47}"/>
              </a:ext>
            </a:extLst>
          </p:cNvPr>
          <p:cNvSpPr>
            <a:spLocks noGrp="1"/>
          </p:cNvSpPr>
          <p:nvPr>
            <p:ph type="title"/>
          </p:nvPr>
        </p:nvSpPr>
        <p:spPr/>
        <p:txBody>
          <a:bodyPr/>
          <a:lstStyle/>
          <a:p>
            <a:r>
              <a:rPr lang="en-GB" dirty="0">
                <a:solidFill>
                  <a:srgbClr val="0070C0"/>
                </a:solidFill>
              </a:rPr>
              <a:t>Speech Punctuation</a:t>
            </a:r>
          </a:p>
        </p:txBody>
      </p:sp>
      <p:sp>
        <p:nvSpPr>
          <p:cNvPr id="3" name="Content Placeholder 2">
            <a:extLst>
              <a:ext uri="{FF2B5EF4-FFF2-40B4-BE49-F238E27FC236}">
                <a16:creationId xmlns:a16="http://schemas.microsoft.com/office/drawing/2014/main" id="{DA991280-A342-424E-BF32-A37C4FDE56D5}"/>
              </a:ext>
            </a:extLst>
          </p:cNvPr>
          <p:cNvSpPr>
            <a:spLocks noGrp="1"/>
          </p:cNvSpPr>
          <p:nvPr>
            <p:ph idx="1"/>
          </p:nvPr>
        </p:nvSpPr>
        <p:spPr/>
        <p:txBody>
          <a:bodyPr/>
          <a:lstStyle/>
          <a:p>
            <a:pPr marL="0" indent="0" algn="ctr">
              <a:buNone/>
            </a:pPr>
            <a:r>
              <a:rPr lang="en-GB" b="1" dirty="0">
                <a:solidFill>
                  <a:srgbClr val="0070C0"/>
                </a:solidFill>
              </a:rPr>
              <a:t>Key elements of speech punctuation</a:t>
            </a:r>
          </a:p>
          <a:p>
            <a:pPr marL="0" indent="0">
              <a:buNone/>
            </a:pPr>
            <a:endParaRPr lang="en-GB" dirty="0">
              <a:solidFill>
                <a:srgbClr val="0070C0"/>
              </a:solidFill>
            </a:endParaRPr>
          </a:p>
          <a:p>
            <a:pPr marL="0" indent="0">
              <a:buNone/>
            </a:pPr>
            <a:r>
              <a:rPr lang="en-GB" dirty="0">
                <a:solidFill>
                  <a:srgbClr val="0070C0"/>
                </a:solidFill>
              </a:rPr>
              <a:t>Here is a sentence which contains direct speech.</a:t>
            </a:r>
          </a:p>
          <a:p>
            <a:pPr marL="0" indent="0">
              <a:buNone/>
            </a:pPr>
            <a:endParaRPr lang="en-GB" dirty="0"/>
          </a:p>
          <a:p>
            <a:pPr marL="0" indent="0">
              <a:buNone/>
            </a:pPr>
            <a:r>
              <a:rPr lang="en-GB" dirty="0">
                <a:solidFill>
                  <a:srgbClr val="0070C0"/>
                </a:solidFill>
              </a:rPr>
              <a:t>“</a:t>
            </a:r>
            <a:r>
              <a:rPr lang="en-GB" b="1" dirty="0">
                <a:solidFill>
                  <a:srgbClr val="7030A0"/>
                </a:solidFill>
              </a:rPr>
              <a:t>S</a:t>
            </a:r>
            <a:r>
              <a:rPr lang="en-GB" dirty="0">
                <a:solidFill>
                  <a:srgbClr val="7030A0"/>
                </a:solidFill>
              </a:rPr>
              <a:t>orry Mr Stink, I have to go</a:t>
            </a:r>
            <a:r>
              <a:rPr lang="en-GB" dirty="0">
                <a:solidFill>
                  <a:srgbClr val="0070C0"/>
                </a:solidFill>
              </a:rPr>
              <a:t>,” </a:t>
            </a:r>
            <a:r>
              <a:rPr lang="en-GB" u="sng" dirty="0">
                <a:solidFill>
                  <a:srgbClr val="0070C0"/>
                </a:solidFill>
              </a:rPr>
              <a:t>said Chloe</a:t>
            </a:r>
            <a:r>
              <a:rPr lang="en-GB" dirty="0">
                <a:solidFill>
                  <a:srgbClr val="0070C0"/>
                </a:solidFill>
              </a:rPr>
              <a:t>.</a:t>
            </a:r>
          </a:p>
          <a:p>
            <a:pPr marL="0" indent="0">
              <a:buNone/>
            </a:pPr>
            <a:r>
              <a:rPr lang="en-GB" dirty="0">
                <a:solidFill>
                  <a:srgbClr val="7030A0"/>
                </a:solidFill>
              </a:rPr>
              <a:t>Purple</a:t>
            </a:r>
            <a:r>
              <a:rPr lang="en-GB" dirty="0"/>
              <a:t> </a:t>
            </a:r>
            <a:r>
              <a:rPr lang="en-GB" dirty="0">
                <a:solidFill>
                  <a:srgbClr val="0070C0"/>
                </a:solidFill>
              </a:rPr>
              <a:t>= spoken words</a:t>
            </a:r>
          </a:p>
          <a:p>
            <a:pPr marL="0" indent="0">
              <a:buNone/>
            </a:pPr>
            <a:r>
              <a:rPr lang="en-GB" u="sng" dirty="0">
                <a:solidFill>
                  <a:srgbClr val="0070C0"/>
                </a:solidFill>
              </a:rPr>
              <a:t>Underlined</a:t>
            </a:r>
            <a:r>
              <a:rPr lang="en-GB" dirty="0">
                <a:solidFill>
                  <a:srgbClr val="0070C0"/>
                </a:solidFill>
              </a:rPr>
              <a:t> = reporting clause </a:t>
            </a:r>
          </a:p>
        </p:txBody>
      </p:sp>
    </p:spTree>
    <p:extLst>
      <p:ext uri="{BB962C8B-B14F-4D97-AF65-F5344CB8AC3E}">
        <p14:creationId xmlns:p14="http://schemas.microsoft.com/office/powerpoint/2010/main" val="557835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Speech Punctuation </a:t>
            </a:r>
          </a:p>
        </p:txBody>
      </p:sp>
      <p:sp>
        <p:nvSpPr>
          <p:cNvPr id="3" name="Content Placeholder 2"/>
          <p:cNvSpPr>
            <a:spLocks noGrp="1"/>
          </p:cNvSpPr>
          <p:nvPr>
            <p:ph idx="1"/>
          </p:nvPr>
        </p:nvSpPr>
        <p:spPr/>
        <p:txBody>
          <a:bodyPr/>
          <a:lstStyle/>
          <a:p>
            <a:pPr marL="0" indent="0" algn="ctr">
              <a:buNone/>
            </a:pPr>
            <a:r>
              <a:rPr lang="en-GB" b="1" dirty="0">
                <a:solidFill>
                  <a:srgbClr val="0070C0"/>
                </a:solidFill>
              </a:rPr>
              <a:t>Key elements of speech punctuation</a:t>
            </a:r>
          </a:p>
          <a:p>
            <a:pPr marL="0" indent="0">
              <a:buNone/>
            </a:pPr>
            <a:r>
              <a:rPr lang="en-GB" dirty="0">
                <a:solidFill>
                  <a:srgbClr val="0070C0"/>
                </a:solidFill>
              </a:rPr>
              <a:t>Here is a sentence which contains direct speech.</a:t>
            </a:r>
          </a:p>
          <a:p>
            <a:pPr marL="0" indent="0">
              <a:buNone/>
            </a:pPr>
            <a:endParaRPr lang="en-GB" dirty="0">
              <a:solidFill>
                <a:srgbClr val="0070C0"/>
              </a:solidFill>
            </a:endParaRPr>
          </a:p>
          <a:p>
            <a:pPr marL="0" indent="0">
              <a:buNone/>
            </a:pPr>
            <a:endParaRPr lang="en-GB" dirty="0">
              <a:solidFill>
                <a:srgbClr val="0070C0"/>
              </a:solidFill>
            </a:endParaRPr>
          </a:p>
          <a:p>
            <a:pPr marL="0" indent="0">
              <a:buNone/>
            </a:pPr>
            <a:r>
              <a:rPr lang="en-GB" dirty="0">
                <a:solidFill>
                  <a:srgbClr val="0070C0"/>
                </a:solidFill>
              </a:rPr>
              <a:t>  “</a:t>
            </a:r>
            <a:r>
              <a:rPr lang="en-GB" b="1" u="sng" dirty="0">
                <a:solidFill>
                  <a:srgbClr val="0070C0"/>
                </a:solidFill>
              </a:rPr>
              <a:t>S</a:t>
            </a:r>
            <a:r>
              <a:rPr lang="en-GB" u="sng" dirty="0">
                <a:solidFill>
                  <a:srgbClr val="0070C0"/>
                </a:solidFill>
              </a:rPr>
              <a:t>orry</a:t>
            </a:r>
            <a:r>
              <a:rPr lang="en-GB" dirty="0">
                <a:solidFill>
                  <a:srgbClr val="0070C0"/>
                </a:solidFill>
              </a:rPr>
              <a:t> Mr Stink, I have to go,” </a:t>
            </a:r>
            <a:r>
              <a:rPr lang="en-GB" u="sng" dirty="0">
                <a:solidFill>
                  <a:srgbClr val="0070C0"/>
                </a:solidFill>
              </a:rPr>
              <a:t>said Chloe</a:t>
            </a:r>
            <a:r>
              <a:rPr lang="en-GB" dirty="0">
                <a:solidFill>
                  <a:srgbClr val="0070C0"/>
                </a:solidFill>
              </a:rPr>
              <a:t>. </a:t>
            </a:r>
          </a:p>
        </p:txBody>
      </p:sp>
      <p:cxnSp>
        <p:nvCxnSpPr>
          <p:cNvPr id="5" name="Straight Arrow Connector 4"/>
          <p:cNvCxnSpPr/>
          <p:nvPr/>
        </p:nvCxnSpPr>
        <p:spPr>
          <a:xfrm flipH="1">
            <a:off x="899592" y="3140968"/>
            <a:ext cx="1368150" cy="8640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23866" y="3140968"/>
            <a:ext cx="1038378" cy="8640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23728" y="2956302"/>
            <a:ext cx="2726022" cy="369332"/>
          </a:xfrm>
          <a:prstGeom prst="rect">
            <a:avLst/>
          </a:prstGeom>
          <a:noFill/>
        </p:spPr>
        <p:txBody>
          <a:bodyPr wrap="square" rtlCol="0">
            <a:spAutoFit/>
          </a:bodyPr>
          <a:lstStyle/>
          <a:p>
            <a:pPr algn="ctr"/>
            <a:r>
              <a:rPr lang="en-GB" b="1" dirty="0">
                <a:solidFill>
                  <a:srgbClr val="0070C0"/>
                </a:solidFill>
              </a:rPr>
              <a:t>inverted commas </a:t>
            </a:r>
          </a:p>
        </p:txBody>
      </p:sp>
      <p:cxnSp>
        <p:nvCxnSpPr>
          <p:cNvPr id="15" name="Straight Arrow Connector 14"/>
          <p:cNvCxnSpPr/>
          <p:nvPr/>
        </p:nvCxnSpPr>
        <p:spPr>
          <a:xfrm flipV="1">
            <a:off x="6804248" y="4550315"/>
            <a:ext cx="0" cy="70190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084168" y="5170717"/>
            <a:ext cx="2088232" cy="369332"/>
          </a:xfrm>
          <a:prstGeom prst="rect">
            <a:avLst/>
          </a:prstGeom>
          <a:noFill/>
        </p:spPr>
        <p:txBody>
          <a:bodyPr wrap="square" rtlCol="0">
            <a:spAutoFit/>
          </a:bodyPr>
          <a:lstStyle/>
          <a:p>
            <a:pPr algn="ctr"/>
            <a:r>
              <a:rPr lang="en-GB" b="1" dirty="0">
                <a:solidFill>
                  <a:srgbClr val="0070C0"/>
                </a:solidFill>
              </a:rPr>
              <a:t>reporting clause</a:t>
            </a:r>
          </a:p>
        </p:txBody>
      </p:sp>
      <p:cxnSp>
        <p:nvCxnSpPr>
          <p:cNvPr id="22" name="Straight Arrow Connector 21"/>
          <p:cNvCxnSpPr/>
          <p:nvPr/>
        </p:nvCxnSpPr>
        <p:spPr>
          <a:xfrm flipV="1">
            <a:off x="4716016" y="4501290"/>
            <a:ext cx="637788" cy="85409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949531" y="5355383"/>
            <a:ext cx="2093524" cy="923330"/>
          </a:xfrm>
          <a:prstGeom prst="rect">
            <a:avLst/>
          </a:prstGeom>
          <a:noFill/>
        </p:spPr>
        <p:txBody>
          <a:bodyPr wrap="square" rtlCol="0">
            <a:spAutoFit/>
          </a:bodyPr>
          <a:lstStyle/>
          <a:p>
            <a:r>
              <a:rPr lang="en-GB" b="1" dirty="0">
                <a:solidFill>
                  <a:srgbClr val="0070C0"/>
                </a:solidFill>
              </a:rPr>
              <a:t>Punctuation mark before the inverted commas</a:t>
            </a:r>
          </a:p>
        </p:txBody>
      </p:sp>
      <p:cxnSp>
        <p:nvCxnSpPr>
          <p:cNvPr id="36" name="Straight Arrow Connector 35"/>
          <p:cNvCxnSpPr/>
          <p:nvPr/>
        </p:nvCxnSpPr>
        <p:spPr>
          <a:xfrm flipV="1">
            <a:off x="1403648" y="4509120"/>
            <a:ext cx="0" cy="39214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85664" y="4893718"/>
            <a:ext cx="1872206" cy="646331"/>
          </a:xfrm>
          <a:prstGeom prst="rect">
            <a:avLst/>
          </a:prstGeom>
          <a:noFill/>
        </p:spPr>
        <p:txBody>
          <a:bodyPr wrap="square" rtlCol="0">
            <a:spAutoFit/>
          </a:bodyPr>
          <a:lstStyle/>
          <a:p>
            <a:r>
              <a:rPr lang="en-GB" b="1" dirty="0">
                <a:solidFill>
                  <a:srgbClr val="0070C0"/>
                </a:solidFill>
              </a:rPr>
              <a:t>First spoken word</a:t>
            </a:r>
          </a:p>
          <a:p>
            <a:r>
              <a:rPr lang="en-GB" b="1" dirty="0">
                <a:solidFill>
                  <a:srgbClr val="0070C0"/>
                </a:solidFill>
              </a:rPr>
              <a:t>with capital letter</a:t>
            </a:r>
          </a:p>
        </p:txBody>
      </p:sp>
      <p:cxnSp>
        <p:nvCxnSpPr>
          <p:cNvPr id="46" name="Straight Arrow Connector 45"/>
          <p:cNvCxnSpPr/>
          <p:nvPr/>
        </p:nvCxnSpPr>
        <p:spPr>
          <a:xfrm flipH="1">
            <a:off x="7524328" y="3717032"/>
            <a:ext cx="144016" cy="5040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380312" y="2934710"/>
            <a:ext cx="1584176" cy="830997"/>
          </a:xfrm>
          <a:prstGeom prst="rect">
            <a:avLst/>
          </a:prstGeom>
          <a:noFill/>
        </p:spPr>
        <p:txBody>
          <a:bodyPr wrap="square" rtlCol="0">
            <a:spAutoFit/>
          </a:bodyPr>
          <a:lstStyle/>
          <a:p>
            <a:r>
              <a:rPr lang="en-GB" sz="1600" b="1" dirty="0">
                <a:solidFill>
                  <a:srgbClr val="0070C0"/>
                </a:solidFill>
              </a:rPr>
              <a:t>Full stop to show sentence has ended</a:t>
            </a:r>
          </a:p>
        </p:txBody>
      </p:sp>
    </p:spTree>
    <p:extLst>
      <p:ext uri="{BB962C8B-B14F-4D97-AF65-F5344CB8AC3E}">
        <p14:creationId xmlns:p14="http://schemas.microsoft.com/office/powerpoint/2010/main" val="2157566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04692-57D2-46D8-8CB6-A2DC664E3AB0}"/>
              </a:ext>
            </a:extLst>
          </p:cNvPr>
          <p:cNvSpPr>
            <a:spLocks noGrp="1"/>
          </p:cNvSpPr>
          <p:nvPr>
            <p:ph type="title"/>
          </p:nvPr>
        </p:nvSpPr>
        <p:spPr/>
        <p:txBody>
          <a:bodyPr/>
          <a:lstStyle/>
          <a:p>
            <a:r>
              <a:rPr lang="en-GB" dirty="0">
                <a:solidFill>
                  <a:srgbClr val="0070C0"/>
                </a:solidFill>
              </a:rPr>
              <a:t>Speech Punctuation</a:t>
            </a:r>
          </a:p>
        </p:txBody>
      </p:sp>
      <p:sp>
        <p:nvSpPr>
          <p:cNvPr id="3" name="Content Placeholder 2">
            <a:extLst>
              <a:ext uri="{FF2B5EF4-FFF2-40B4-BE49-F238E27FC236}">
                <a16:creationId xmlns:a16="http://schemas.microsoft.com/office/drawing/2014/main" id="{70A3324B-94E1-437F-A9BE-17A53E88229B}"/>
              </a:ext>
            </a:extLst>
          </p:cNvPr>
          <p:cNvSpPr>
            <a:spLocks noGrp="1"/>
          </p:cNvSpPr>
          <p:nvPr>
            <p:ph idx="1"/>
          </p:nvPr>
        </p:nvSpPr>
        <p:spPr/>
        <p:txBody>
          <a:bodyPr>
            <a:normAutofit fontScale="92500"/>
          </a:bodyPr>
          <a:lstStyle/>
          <a:p>
            <a:pPr marL="0" indent="0">
              <a:buNone/>
            </a:pPr>
            <a:r>
              <a:rPr lang="en-GB" dirty="0">
                <a:solidFill>
                  <a:srgbClr val="0070C0"/>
                </a:solidFill>
              </a:rPr>
              <a:t>Please take a look at the </a:t>
            </a:r>
            <a:r>
              <a:rPr lang="en-GB" b="1" dirty="0">
                <a:solidFill>
                  <a:srgbClr val="0070C0"/>
                </a:solidFill>
              </a:rPr>
              <a:t>speech punctuation rules </a:t>
            </a:r>
            <a:r>
              <a:rPr lang="en-GB" dirty="0">
                <a:solidFill>
                  <a:srgbClr val="0070C0"/>
                </a:solidFill>
              </a:rPr>
              <a:t>on the Word document Speech Punctuation Rules. Focus on the rules on page 1 for your poster. </a:t>
            </a:r>
          </a:p>
          <a:p>
            <a:pPr marL="0" indent="0">
              <a:buNone/>
            </a:pPr>
            <a:endParaRPr lang="en-GB" dirty="0">
              <a:solidFill>
                <a:srgbClr val="0070C0"/>
              </a:solidFill>
            </a:endParaRPr>
          </a:p>
          <a:p>
            <a:pPr marL="0" indent="0">
              <a:buNone/>
            </a:pPr>
            <a:r>
              <a:rPr lang="en-GB" b="1" dirty="0">
                <a:solidFill>
                  <a:srgbClr val="0070C0"/>
                </a:solidFill>
              </a:rPr>
              <a:t>Challenge</a:t>
            </a:r>
            <a:r>
              <a:rPr lang="en-GB" dirty="0">
                <a:solidFill>
                  <a:srgbClr val="0070C0"/>
                </a:solidFill>
              </a:rPr>
              <a:t>: If you would like a challenge and want to explain in more detail about when the reporting clause comes before speech or in the middle of speech please see p2 of Speech Punctuation Rules. </a:t>
            </a:r>
          </a:p>
        </p:txBody>
      </p:sp>
    </p:spTree>
    <p:extLst>
      <p:ext uri="{BB962C8B-B14F-4D97-AF65-F5344CB8AC3E}">
        <p14:creationId xmlns:p14="http://schemas.microsoft.com/office/powerpoint/2010/main" val="4148084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A71BE-3DD3-4C7D-9945-740BB78A5163}"/>
              </a:ext>
            </a:extLst>
          </p:cNvPr>
          <p:cNvSpPr>
            <a:spLocks noGrp="1"/>
          </p:cNvSpPr>
          <p:nvPr>
            <p:ph type="title"/>
          </p:nvPr>
        </p:nvSpPr>
        <p:spPr/>
        <p:txBody>
          <a:bodyPr/>
          <a:lstStyle/>
          <a:p>
            <a:r>
              <a:rPr lang="en-GB" dirty="0">
                <a:solidFill>
                  <a:srgbClr val="0070C0"/>
                </a:solidFill>
              </a:rPr>
              <a:t>Speech Punctuation Rules Poster</a:t>
            </a:r>
          </a:p>
        </p:txBody>
      </p:sp>
      <p:sp>
        <p:nvSpPr>
          <p:cNvPr id="3" name="Content Placeholder 2">
            <a:extLst>
              <a:ext uri="{FF2B5EF4-FFF2-40B4-BE49-F238E27FC236}">
                <a16:creationId xmlns:a16="http://schemas.microsoft.com/office/drawing/2014/main" id="{9A223944-2E16-4825-A62B-31ED551037BF}"/>
              </a:ext>
            </a:extLst>
          </p:cNvPr>
          <p:cNvSpPr>
            <a:spLocks noGrp="1"/>
          </p:cNvSpPr>
          <p:nvPr>
            <p:ph idx="1"/>
          </p:nvPr>
        </p:nvSpPr>
        <p:spPr/>
        <p:txBody>
          <a:bodyPr>
            <a:normAutofit/>
          </a:bodyPr>
          <a:lstStyle/>
          <a:p>
            <a:pPr marL="0" indent="0">
              <a:buNone/>
            </a:pPr>
            <a:r>
              <a:rPr lang="en-GB" sz="4000" b="1" dirty="0">
                <a:solidFill>
                  <a:srgbClr val="0070C0"/>
                </a:solidFill>
              </a:rPr>
              <a:t>Tips</a:t>
            </a:r>
          </a:p>
          <a:p>
            <a:r>
              <a:rPr lang="en-GB" sz="4000" dirty="0">
                <a:solidFill>
                  <a:srgbClr val="0070C0"/>
                </a:solidFill>
              </a:rPr>
              <a:t>Make the information </a:t>
            </a:r>
            <a:r>
              <a:rPr lang="en-GB" sz="4000" b="1" dirty="0">
                <a:solidFill>
                  <a:srgbClr val="0070C0"/>
                </a:solidFill>
              </a:rPr>
              <a:t>clear </a:t>
            </a:r>
            <a:r>
              <a:rPr lang="en-GB" sz="4000" dirty="0">
                <a:solidFill>
                  <a:srgbClr val="0070C0"/>
                </a:solidFill>
              </a:rPr>
              <a:t>for you to see. </a:t>
            </a:r>
          </a:p>
          <a:p>
            <a:r>
              <a:rPr lang="en-GB" sz="4000" dirty="0">
                <a:solidFill>
                  <a:srgbClr val="0070C0"/>
                </a:solidFill>
              </a:rPr>
              <a:t>Use </a:t>
            </a:r>
            <a:r>
              <a:rPr lang="en-GB" sz="4000" b="1" dirty="0">
                <a:solidFill>
                  <a:srgbClr val="0070C0"/>
                </a:solidFill>
              </a:rPr>
              <a:t>colour.</a:t>
            </a:r>
            <a:r>
              <a:rPr lang="en-GB" sz="4000" dirty="0">
                <a:solidFill>
                  <a:srgbClr val="0070C0"/>
                </a:solidFill>
              </a:rPr>
              <a:t> </a:t>
            </a:r>
          </a:p>
          <a:p>
            <a:r>
              <a:rPr lang="en-GB" sz="4000" dirty="0">
                <a:solidFill>
                  <a:srgbClr val="0070C0"/>
                </a:solidFill>
              </a:rPr>
              <a:t>Use </a:t>
            </a:r>
            <a:r>
              <a:rPr lang="en-GB" sz="4000" b="1" dirty="0">
                <a:solidFill>
                  <a:srgbClr val="0070C0"/>
                </a:solidFill>
              </a:rPr>
              <a:t>an example </a:t>
            </a:r>
            <a:r>
              <a:rPr lang="en-GB" sz="4000" dirty="0">
                <a:solidFill>
                  <a:srgbClr val="0070C0"/>
                </a:solidFill>
              </a:rPr>
              <a:t>to fit each rule.</a:t>
            </a:r>
          </a:p>
          <a:p>
            <a:pPr marL="0" indent="0" algn="ctr">
              <a:buNone/>
            </a:pPr>
            <a:r>
              <a:rPr lang="en-GB" sz="3600" b="1" dirty="0">
                <a:solidFill>
                  <a:srgbClr val="0070C0"/>
                </a:solidFill>
              </a:rPr>
              <a:t>We’re looking forward to seeing them.</a:t>
            </a:r>
          </a:p>
          <a:p>
            <a:endParaRPr lang="en-GB" sz="4000" dirty="0">
              <a:solidFill>
                <a:srgbClr val="0070C0"/>
              </a:solidFill>
            </a:endParaRPr>
          </a:p>
          <a:p>
            <a:endParaRPr lang="en-GB" dirty="0">
              <a:solidFill>
                <a:srgbClr val="0070C0"/>
              </a:solidFill>
            </a:endParaRPr>
          </a:p>
        </p:txBody>
      </p:sp>
    </p:spTree>
    <p:extLst>
      <p:ext uri="{BB962C8B-B14F-4D97-AF65-F5344CB8AC3E}">
        <p14:creationId xmlns:p14="http://schemas.microsoft.com/office/powerpoint/2010/main" val="1601391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FF8D8-6AC7-4A99-BFBA-DF2DCC8513BF}"/>
              </a:ext>
            </a:extLst>
          </p:cNvPr>
          <p:cNvSpPr>
            <a:spLocks noGrp="1"/>
          </p:cNvSpPr>
          <p:nvPr>
            <p:ph type="title"/>
          </p:nvPr>
        </p:nvSpPr>
        <p:spPr/>
        <p:txBody>
          <a:bodyPr/>
          <a:lstStyle/>
          <a:p>
            <a:r>
              <a:rPr lang="en-GB" dirty="0">
                <a:solidFill>
                  <a:srgbClr val="0070C0"/>
                </a:solidFill>
              </a:rPr>
              <a:t>Tomorrow’s Zoom Lesson </a:t>
            </a:r>
          </a:p>
        </p:txBody>
      </p:sp>
      <p:sp>
        <p:nvSpPr>
          <p:cNvPr id="3" name="Content Placeholder 2">
            <a:extLst>
              <a:ext uri="{FF2B5EF4-FFF2-40B4-BE49-F238E27FC236}">
                <a16:creationId xmlns:a16="http://schemas.microsoft.com/office/drawing/2014/main" id="{50850B45-2929-4B0E-B84C-A700CF3EA6E2}"/>
              </a:ext>
            </a:extLst>
          </p:cNvPr>
          <p:cNvSpPr>
            <a:spLocks noGrp="1"/>
          </p:cNvSpPr>
          <p:nvPr>
            <p:ph idx="1"/>
          </p:nvPr>
        </p:nvSpPr>
        <p:spPr/>
        <p:txBody>
          <a:bodyPr/>
          <a:lstStyle/>
          <a:p>
            <a:pPr marL="0" indent="0">
              <a:buNone/>
            </a:pPr>
            <a:r>
              <a:rPr lang="en-GB" dirty="0">
                <a:solidFill>
                  <a:srgbClr val="0070C0"/>
                </a:solidFill>
              </a:rPr>
              <a:t>Before our Zoom lesson tomorrow, you might want to have a think about the characters of Mr Stink and Raj. Maybe take a look at the first slide for Thursday’s lesson so you feel ready to share some thoughts during our discussion.  </a:t>
            </a:r>
          </a:p>
        </p:txBody>
      </p:sp>
    </p:spTree>
    <p:extLst>
      <p:ext uri="{BB962C8B-B14F-4D97-AF65-F5344CB8AC3E}">
        <p14:creationId xmlns:p14="http://schemas.microsoft.com/office/powerpoint/2010/main" val="3777337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solidFill>
                  <a:srgbClr val="0070C0"/>
                </a:solidFill>
              </a:rPr>
              <a:t>Thursday 11</a:t>
            </a:r>
            <a:r>
              <a:rPr lang="en-GB" sz="6000" baseline="30000" dirty="0">
                <a:solidFill>
                  <a:srgbClr val="0070C0"/>
                </a:solidFill>
              </a:rPr>
              <a:t>th</a:t>
            </a:r>
            <a:r>
              <a:rPr lang="en-GB" sz="6000" dirty="0">
                <a:solidFill>
                  <a:srgbClr val="0070C0"/>
                </a:solidFill>
              </a:rPr>
              <a:t> June</a:t>
            </a:r>
          </a:p>
        </p:txBody>
      </p:sp>
    </p:spTree>
    <p:extLst>
      <p:ext uri="{BB962C8B-B14F-4D97-AF65-F5344CB8AC3E}">
        <p14:creationId xmlns:p14="http://schemas.microsoft.com/office/powerpoint/2010/main" val="1824687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6BBC4-203B-49F2-B1FB-204483F6C019}"/>
              </a:ext>
            </a:extLst>
          </p:cNvPr>
          <p:cNvSpPr>
            <a:spLocks noGrp="1"/>
          </p:cNvSpPr>
          <p:nvPr>
            <p:ph type="title"/>
          </p:nvPr>
        </p:nvSpPr>
        <p:spPr/>
        <p:txBody>
          <a:bodyPr/>
          <a:lstStyle/>
          <a:p>
            <a:r>
              <a:rPr lang="en-GB" dirty="0">
                <a:solidFill>
                  <a:srgbClr val="0070C0"/>
                </a:solidFill>
              </a:rPr>
              <a:t>Stories with Humour </a:t>
            </a:r>
          </a:p>
        </p:txBody>
      </p:sp>
      <p:sp>
        <p:nvSpPr>
          <p:cNvPr id="3" name="Content Placeholder 2">
            <a:extLst>
              <a:ext uri="{FF2B5EF4-FFF2-40B4-BE49-F238E27FC236}">
                <a16:creationId xmlns:a16="http://schemas.microsoft.com/office/drawing/2014/main" id="{ABC17C74-83F8-4E0A-A835-1A0CF47B84B2}"/>
              </a:ext>
            </a:extLst>
          </p:cNvPr>
          <p:cNvSpPr>
            <a:spLocks noGrp="1"/>
          </p:cNvSpPr>
          <p:nvPr>
            <p:ph idx="1"/>
          </p:nvPr>
        </p:nvSpPr>
        <p:spPr/>
        <p:txBody>
          <a:bodyPr>
            <a:normAutofit fontScale="92500" lnSpcReduction="20000"/>
          </a:bodyPr>
          <a:lstStyle/>
          <a:p>
            <a:pPr marL="0" indent="0">
              <a:buNone/>
            </a:pPr>
            <a:r>
              <a:rPr lang="en-GB" b="1" dirty="0">
                <a:solidFill>
                  <a:srgbClr val="0070C0"/>
                </a:solidFill>
              </a:rPr>
              <a:t>L.O. To explore the characters of Raj and Mr Stink </a:t>
            </a:r>
          </a:p>
          <a:p>
            <a:pPr marL="0" indent="0">
              <a:buNone/>
            </a:pPr>
            <a:endParaRPr lang="en-GB" dirty="0">
              <a:solidFill>
                <a:srgbClr val="0070C0"/>
              </a:solidFill>
            </a:endParaRPr>
          </a:p>
          <a:p>
            <a:r>
              <a:rPr lang="en-GB" dirty="0">
                <a:solidFill>
                  <a:srgbClr val="0070C0"/>
                </a:solidFill>
              </a:rPr>
              <a:t>Today, we are going to think about the what Raj and Mr Stink are like e.g. the things they say, how they behave and the types of people they are. </a:t>
            </a:r>
          </a:p>
          <a:p>
            <a:r>
              <a:rPr lang="en-GB" dirty="0">
                <a:solidFill>
                  <a:srgbClr val="0070C0"/>
                </a:solidFill>
              </a:rPr>
              <a:t>This will help us to come up with a conversation between the two characters that would fit in the book, which is our next writing task. </a:t>
            </a:r>
          </a:p>
          <a:p>
            <a:r>
              <a:rPr lang="en-GB" dirty="0">
                <a:solidFill>
                  <a:srgbClr val="0070C0"/>
                </a:solidFill>
              </a:rPr>
              <a:t>You can use information from other David Walliams books about Raj if you have read others where this character appears. </a:t>
            </a:r>
          </a:p>
        </p:txBody>
      </p:sp>
    </p:spTree>
    <p:extLst>
      <p:ext uri="{BB962C8B-B14F-4D97-AF65-F5344CB8AC3E}">
        <p14:creationId xmlns:p14="http://schemas.microsoft.com/office/powerpoint/2010/main" val="303523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Reading</a:t>
            </a:r>
          </a:p>
        </p:txBody>
      </p:sp>
      <p:sp>
        <p:nvSpPr>
          <p:cNvPr id="3" name="Content Placeholder 2"/>
          <p:cNvSpPr>
            <a:spLocks noGrp="1"/>
          </p:cNvSpPr>
          <p:nvPr>
            <p:ph idx="1"/>
          </p:nvPr>
        </p:nvSpPr>
        <p:spPr/>
        <p:txBody>
          <a:bodyPr>
            <a:normAutofit fontScale="92500"/>
          </a:bodyPr>
          <a:lstStyle/>
          <a:p>
            <a:pPr marL="0" indent="0">
              <a:buNone/>
            </a:pPr>
            <a:r>
              <a:rPr lang="en-GB" dirty="0">
                <a:solidFill>
                  <a:srgbClr val="0070C0"/>
                </a:solidFill>
              </a:rPr>
              <a:t>This week, we will finish reading or listening to Mr Stink by David Walliams. If you choose to listen to it, please also keep reading with a grown up 5 times a week as usual. </a:t>
            </a:r>
          </a:p>
          <a:p>
            <a:pPr marL="0" indent="0">
              <a:buNone/>
            </a:pPr>
            <a:r>
              <a:rPr lang="en-GB" b="1" dirty="0">
                <a:solidFill>
                  <a:srgbClr val="0070C0"/>
                </a:solidFill>
              </a:rPr>
              <a:t>Monday</a:t>
            </a:r>
            <a:r>
              <a:rPr lang="en-GB" dirty="0">
                <a:solidFill>
                  <a:srgbClr val="0070C0"/>
                </a:solidFill>
              </a:rPr>
              <a:t>: Chapters 15, 16, 17 (YouTube part 7)</a:t>
            </a:r>
          </a:p>
          <a:p>
            <a:pPr marL="0" indent="0">
              <a:buNone/>
            </a:pPr>
            <a:r>
              <a:rPr lang="en-GB" b="1" dirty="0">
                <a:solidFill>
                  <a:srgbClr val="0070C0"/>
                </a:solidFill>
              </a:rPr>
              <a:t>Tuesday</a:t>
            </a:r>
            <a:r>
              <a:rPr lang="en-GB" dirty="0">
                <a:solidFill>
                  <a:srgbClr val="0070C0"/>
                </a:solidFill>
              </a:rPr>
              <a:t>: Chapters 18, 19, 20, 21 (YouTube part 8)</a:t>
            </a:r>
          </a:p>
          <a:p>
            <a:pPr marL="0" indent="0">
              <a:buNone/>
            </a:pPr>
            <a:r>
              <a:rPr lang="en-GB" b="1" dirty="0">
                <a:solidFill>
                  <a:srgbClr val="0070C0"/>
                </a:solidFill>
              </a:rPr>
              <a:t>Wednesday</a:t>
            </a:r>
            <a:r>
              <a:rPr lang="en-GB" dirty="0">
                <a:solidFill>
                  <a:srgbClr val="0070C0"/>
                </a:solidFill>
              </a:rPr>
              <a:t>: Chapters 22,23,24 (YouTube parts 9) </a:t>
            </a:r>
          </a:p>
          <a:p>
            <a:pPr marL="0" indent="0">
              <a:buNone/>
            </a:pPr>
            <a:r>
              <a:rPr lang="en-GB" b="1" dirty="0">
                <a:solidFill>
                  <a:srgbClr val="0070C0"/>
                </a:solidFill>
              </a:rPr>
              <a:t>Thursday</a:t>
            </a:r>
            <a:r>
              <a:rPr lang="en-GB" dirty="0">
                <a:solidFill>
                  <a:srgbClr val="0070C0"/>
                </a:solidFill>
              </a:rPr>
              <a:t>: Chapters 25 and 26 (YouTube part 10) </a:t>
            </a:r>
          </a:p>
          <a:p>
            <a:pPr marL="0" indent="0">
              <a:buNone/>
            </a:pPr>
            <a:endParaRPr lang="en-GB" dirty="0">
              <a:solidFill>
                <a:srgbClr val="FF0000"/>
              </a:solidFill>
            </a:endParaRPr>
          </a:p>
        </p:txBody>
      </p:sp>
    </p:spTree>
    <p:extLst>
      <p:ext uri="{BB962C8B-B14F-4D97-AF65-F5344CB8AC3E}">
        <p14:creationId xmlns:p14="http://schemas.microsoft.com/office/powerpoint/2010/main" val="1946377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3A6EE-ED29-4A47-B2A0-817B64B2CD88}"/>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9D3E3493-C944-4D95-892B-A5198AEB67B9}"/>
              </a:ext>
            </a:extLst>
          </p:cNvPr>
          <p:cNvSpPr>
            <a:spLocks noGrp="1"/>
          </p:cNvSpPr>
          <p:nvPr>
            <p:ph idx="1"/>
          </p:nvPr>
        </p:nvSpPr>
        <p:spPr/>
        <p:txBody>
          <a:bodyPr>
            <a:normAutofit fontScale="85000" lnSpcReduction="20000"/>
          </a:bodyPr>
          <a:lstStyle/>
          <a:p>
            <a:pPr marL="0" indent="0">
              <a:buNone/>
            </a:pPr>
            <a:r>
              <a:rPr lang="en-GB" dirty="0">
                <a:solidFill>
                  <a:srgbClr val="0070C0"/>
                </a:solidFill>
              </a:rPr>
              <a:t>L.O. To explore the characters of Raj and Mr Stink. </a:t>
            </a:r>
          </a:p>
          <a:p>
            <a:pPr marL="0" indent="0">
              <a:buNone/>
            </a:pPr>
            <a:r>
              <a:rPr lang="en-GB" dirty="0">
                <a:solidFill>
                  <a:srgbClr val="0070C0"/>
                </a:solidFill>
              </a:rPr>
              <a:t>Things to think about: </a:t>
            </a:r>
          </a:p>
          <a:p>
            <a:r>
              <a:rPr lang="en-GB" b="1" dirty="0">
                <a:solidFill>
                  <a:srgbClr val="0070C0"/>
                </a:solidFill>
              </a:rPr>
              <a:t>Phrases they say </a:t>
            </a:r>
            <a:r>
              <a:rPr lang="en-GB" dirty="0">
                <a:solidFill>
                  <a:srgbClr val="0070C0"/>
                </a:solidFill>
              </a:rPr>
              <a:t>(my favourite customer, unimaginable kindness)</a:t>
            </a:r>
          </a:p>
          <a:p>
            <a:r>
              <a:rPr lang="en-GB" b="1" dirty="0">
                <a:solidFill>
                  <a:srgbClr val="0070C0"/>
                </a:solidFill>
              </a:rPr>
              <a:t>Things they like </a:t>
            </a:r>
            <a:r>
              <a:rPr lang="en-GB" dirty="0">
                <a:solidFill>
                  <a:srgbClr val="0070C0"/>
                </a:solidFill>
              </a:rPr>
              <a:t>(sausages, dogs, making money, children who have manners, talking to people)</a:t>
            </a:r>
          </a:p>
          <a:p>
            <a:r>
              <a:rPr lang="en-GB" b="1" dirty="0">
                <a:solidFill>
                  <a:srgbClr val="0070C0"/>
                </a:solidFill>
              </a:rPr>
              <a:t>What they might have a conversation about </a:t>
            </a:r>
            <a:r>
              <a:rPr lang="en-GB" dirty="0">
                <a:solidFill>
                  <a:srgbClr val="0070C0"/>
                </a:solidFill>
              </a:rPr>
              <a:t>(Mr Stink wanting a job, Mr Stink wanting to buy Chloe a birthday present) </a:t>
            </a:r>
          </a:p>
          <a:p>
            <a:r>
              <a:rPr lang="en-GB" b="1" dirty="0">
                <a:solidFill>
                  <a:srgbClr val="0070C0"/>
                </a:solidFill>
              </a:rPr>
              <a:t>How you could make it funny </a:t>
            </a:r>
            <a:r>
              <a:rPr lang="en-GB" dirty="0">
                <a:solidFill>
                  <a:srgbClr val="0070C0"/>
                </a:solidFill>
              </a:rPr>
              <a:t>(Raj trying to sell Mr Stink some Teenage Mutant Ninja Turtle stationery, Mr Stink thinking everything costs a penny) </a:t>
            </a:r>
          </a:p>
          <a:p>
            <a:pPr marL="0" indent="0">
              <a:buNone/>
            </a:pPr>
            <a:endParaRPr lang="en-GB" dirty="0"/>
          </a:p>
        </p:txBody>
      </p:sp>
    </p:spTree>
    <p:extLst>
      <p:ext uri="{BB962C8B-B14F-4D97-AF65-F5344CB8AC3E}">
        <p14:creationId xmlns:p14="http://schemas.microsoft.com/office/powerpoint/2010/main" val="902913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86C47-E580-45B6-8E3E-94800E160A35}"/>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1726AED8-8650-4057-BE9F-613FBEBD54F1}"/>
              </a:ext>
            </a:extLst>
          </p:cNvPr>
          <p:cNvSpPr>
            <a:spLocks noGrp="1"/>
          </p:cNvSpPr>
          <p:nvPr>
            <p:ph idx="1"/>
          </p:nvPr>
        </p:nvSpPr>
        <p:spPr/>
        <p:txBody>
          <a:bodyPr/>
          <a:lstStyle/>
          <a:p>
            <a:pPr marL="0" indent="0">
              <a:buNone/>
            </a:pPr>
            <a:r>
              <a:rPr lang="en-GB" dirty="0">
                <a:solidFill>
                  <a:srgbClr val="0070C0"/>
                </a:solidFill>
              </a:rPr>
              <a:t>L.O. To explore the characters of Raj and Mr Stink. </a:t>
            </a:r>
          </a:p>
          <a:p>
            <a:endParaRPr lang="en-GB" dirty="0">
              <a:solidFill>
                <a:srgbClr val="0070C0"/>
              </a:solidFill>
            </a:endParaRPr>
          </a:p>
          <a:p>
            <a:r>
              <a:rPr lang="en-GB" dirty="0">
                <a:solidFill>
                  <a:srgbClr val="0070C0"/>
                </a:solidFill>
              </a:rPr>
              <a:t>Write down things we know about these two characters.  </a:t>
            </a:r>
          </a:p>
          <a:p>
            <a:endParaRPr lang="en-GB" dirty="0">
              <a:solidFill>
                <a:srgbClr val="0070C0"/>
              </a:solidFill>
            </a:endParaRPr>
          </a:p>
          <a:p>
            <a:r>
              <a:rPr lang="en-GB" dirty="0">
                <a:solidFill>
                  <a:srgbClr val="0070C0"/>
                </a:solidFill>
              </a:rPr>
              <a:t>Once you have done this, look at the next two slides and see if your points are on there.</a:t>
            </a:r>
          </a:p>
        </p:txBody>
      </p:sp>
    </p:spTree>
    <p:extLst>
      <p:ext uri="{BB962C8B-B14F-4D97-AF65-F5344CB8AC3E}">
        <p14:creationId xmlns:p14="http://schemas.microsoft.com/office/powerpoint/2010/main" val="4420605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9F42D-EE08-435F-BF22-69435D9FB901}"/>
              </a:ext>
            </a:extLst>
          </p:cNvPr>
          <p:cNvSpPr>
            <a:spLocks noGrp="1"/>
          </p:cNvSpPr>
          <p:nvPr>
            <p:ph type="title"/>
          </p:nvPr>
        </p:nvSpPr>
        <p:spPr/>
        <p:txBody>
          <a:bodyPr/>
          <a:lstStyle/>
          <a:p>
            <a:r>
              <a:rPr lang="en-GB" dirty="0">
                <a:solidFill>
                  <a:srgbClr val="0070C0"/>
                </a:solidFill>
              </a:rPr>
              <a:t>Raj </a:t>
            </a:r>
          </a:p>
        </p:txBody>
      </p:sp>
      <p:sp>
        <p:nvSpPr>
          <p:cNvPr id="3" name="Content Placeholder 2">
            <a:extLst>
              <a:ext uri="{FF2B5EF4-FFF2-40B4-BE49-F238E27FC236}">
                <a16:creationId xmlns:a16="http://schemas.microsoft.com/office/drawing/2014/main" id="{CAA41B6F-8C95-4955-92F1-BC948812977A}"/>
              </a:ext>
            </a:extLst>
          </p:cNvPr>
          <p:cNvSpPr>
            <a:spLocks noGrp="1"/>
          </p:cNvSpPr>
          <p:nvPr>
            <p:ph idx="1"/>
          </p:nvPr>
        </p:nvSpPr>
        <p:spPr/>
        <p:txBody>
          <a:bodyPr/>
          <a:lstStyle/>
          <a:p>
            <a:r>
              <a:rPr lang="en-GB" dirty="0">
                <a:solidFill>
                  <a:srgbClr val="0070C0"/>
                </a:solidFill>
              </a:rPr>
              <a:t>Owns a newsagent shop</a:t>
            </a:r>
          </a:p>
          <a:p>
            <a:r>
              <a:rPr lang="en-GB" dirty="0">
                <a:solidFill>
                  <a:srgbClr val="0070C0"/>
                </a:solidFill>
              </a:rPr>
              <a:t>Kind-hearted, welcoming</a:t>
            </a:r>
          </a:p>
          <a:p>
            <a:r>
              <a:rPr lang="en-GB" dirty="0">
                <a:solidFill>
                  <a:srgbClr val="0070C0"/>
                </a:solidFill>
              </a:rPr>
              <a:t>Tries to sell people things they don’t really want (chocolate and stationery)</a:t>
            </a:r>
          </a:p>
          <a:p>
            <a:r>
              <a:rPr lang="en-GB" dirty="0">
                <a:solidFill>
                  <a:srgbClr val="0070C0"/>
                </a:solidFill>
              </a:rPr>
              <a:t>Likes people and talking to people</a:t>
            </a:r>
          </a:p>
          <a:p>
            <a:r>
              <a:rPr lang="en-GB" dirty="0">
                <a:solidFill>
                  <a:srgbClr val="0070C0"/>
                </a:solidFill>
              </a:rPr>
              <a:t>Makes silly offers nobody wants</a:t>
            </a:r>
          </a:p>
          <a:p>
            <a:r>
              <a:rPr lang="en-GB" dirty="0">
                <a:solidFill>
                  <a:srgbClr val="0070C0"/>
                </a:solidFill>
              </a:rPr>
              <a:t>“…my favourite customer!” “Miss Chloe,” “my good friend”</a:t>
            </a:r>
          </a:p>
          <a:p>
            <a:pPr marL="0" indent="0">
              <a:buNone/>
            </a:pPr>
            <a:endParaRPr lang="en-GB" dirty="0"/>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88640"/>
            <a:ext cx="1728192" cy="2564738"/>
          </a:xfrm>
          <a:prstGeom prst="rect">
            <a:avLst/>
          </a:prstGeom>
        </p:spPr>
      </p:pic>
    </p:spTree>
    <p:extLst>
      <p:ext uri="{BB962C8B-B14F-4D97-AF65-F5344CB8AC3E}">
        <p14:creationId xmlns:p14="http://schemas.microsoft.com/office/powerpoint/2010/main" val="12880329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27D23-623C-4FF1-A964-4557F4E79DE5}"/>
              </a:ext>
            </a:extLst>
          </p:cNvPr>
          <p:cNvSpPr>
            <a:spLocks noGrp="1"/>
          </p:cNvSpPr>
          <p:nvPr>
            <p:ph type="title"/>
          </p:nvPr>
        </p:nvSpPr>
        <p:spPr/>
        <p:txBody>
          <a:bodyPr/>
          <a:lstStyle/>
          <a:p>
            <a:r>
              <a:rPr lang="en-GB" dirty="0">
                <a:solidFill>
                  <a:srgbClr val="0070C0"/>
                </a:solidFill>
              </a:rPr>
              <a:t>Mr Stink </a:t>
            </a:r>
          </a:p>
        </p:txBody>
      </p:sp>
      <p:sp>
        <p:nvSpPr>
          <p:cNvPr id="3" name="Content Placeholder 2">
            <a:extLst>
              <a:ext uri="{FF2B5EF4-FFF2-40B4-BE49-F238E27FC236}">
                <a16:creationId xmlns:a16="http://schemas.microsoft.com/office/drawing/2014/main" id="{1786E924-463E-45B5-894A-C02660A80816}"/>
              </a:ext>
            </a:extLst>
          </p:cNvPr>
          <p:cNvSpPr>
            <a:spLocks noGrp="1"/>
          </p:cNvSpPr>
          <p:nvPr>
            <p:ph idx="1"/>
          </p:nvPr>
        </p:nvSpPr>
        <p:spPr/>
        <p:txBody>
          <a:bodyPr>
            <a:normAutofit fontScale="77500" lnSpcReduction="20000"/>
          </a:bodyPr>
          <a:lstStyle/>
          <a:p>
            <a:r>
              <a:rPr lang="en-GB" dirty="0">
                <a:solidFill>
                  <a:srgbClr val="0070C0"/>
                </a:solidFill>
              </a:rPr>
              <a:t>Smells terrible</a:t>
            </a:r>
          </a:p>
          <a:p>
            <a:r>
              <a:rPr lang="en-GB" dirty="0">
                <a:solidFill>
                  <a:srgbClr val="0070C0"/>
                </a:solidFill>
              </a:rPr>
              <a:t>Says he doesn’t need soap</a:t>
            </a:r>
          </a:p>
          <a:p>
            <a:r>
              <a:rPr lang="en-GB" dirty="0">
                <a:solidFill>
                  <a:srgbClr val="0070C0"/>
                </a:solidFill>
              </a:rPr>
              <a:t>Good manners</a:t>
            </a:r>
          </a:p>
          <a:p>
            <a:r>
              <a:rPr lang="en-GB" dirty="0">
                <a:solidFill>
                  <a:srgbClr val="0070C0"/>
                </a:solidFill>
              </a:rPr>
              <a:t>Speaks in a posh voice</a:t>
            </a:r>
          </a:p>
          <a:p>
            <a:r>
              <a:rPr lang="en-GB" dirty="0">
                <a:solidFill>
                  <a:srgbClr val="0070C0"/>
                </a:solidFill>
              </a:rPr>
              <a:t>Wears clothes which used to be smart</a:t>
            </a:r>
          </a:p>
          <a:p>
            <a:r>
              <a:rPr lang="en-GB" dirty="0">
                <a:solidFill>
                  <a:srgbClr val="0070C0"/>
                </a:solidFill>
              </a:rPr>
              <a:t>Has a dog called Duchess</a:t>
            </a:r>
          </a:p>
          <a:p>
            <a:r>
              <a:rPr lang="en-GB" dirty="0">
                <a:solidFill>
                  <a:srgbClr val="0070C0"/>
                </a:solidFill>
              </a:rPr>
              <a:t>Doesn’t realise how much things cost</a:t>
            </a:r>
          </a:p>
          <a:p>
            <a:r>
              <a:rPr lang="en-GB" dirty="0">
                <a:solidFill>
                  <a:srgbClr val="0070C0"/>
                </a:solidFill>
              </a:rPr>
              <a:t>Loves sausages</a:t>
            </a:r>
          </a:p>
          <a:p>
            <a:r>
              <a:rPr lang="en-GB" dirty="0">
                <a:solidFill>
                  <a:srgbClr val="0070C0"/>
                </a:solidFill>
              </a:rPr>
              <a:t>Is terrible at making coffee</a:t>
            </a:r>
          </a:p>
          <a:p>
            <a:r>
              <a:rPr lang="en-GB" dirty="0">
                <a:solidFill>
                  <a:srgbClr val="0070C0"/>
                </a:solidFill>
              </a:rPr>
              <a:t>Kind</a:t>
            </a:r>
          </a:p>
          <a:p>
            <a:r>
              <a:rPr lang="en-GB" dirty="0">
                <a:solidFill>
                  <a:srgbClr val="0070C0"/>
                </a:solidFill>
              </a:rPr>
              <a:t>Doesn’t like to talk about his past</a:t>
            </a:r>
          </a:p>
          <a:p>
            <a:endParaRPr lang="en-GB" dirty="0">
              <a:solidFill>
                <a:srgbClr val="0070C0"/>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1185"/>
          <a:stretch/>
        </p:blipFill>
        <p:spPr>
          <a:xfrm>
            <a:off x="6228184" y="404664"/>
            <a:ext cx="2160240" cy="2089974"/>
          </a:xfrm>
          <a:prstGeom prst="rect">
            <a:avLst/>
          </a:prstGeom>
        </p:spPr>
      </p:pic>
    </p:spTree>
    <p:extLst>
      <p:ext uri="{BB962C8B-B14F-4D97-AF65-F5344CB8AC3E}">
        <p14:creationId xmlns:p14="http://schemas.microsoft.com/office/powerpoint/2010/main" val="2083829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A156D-03F9-44B2-A744-58737DF333C8}"/>
              </a:ext>
            </a:extLst>
          </p:cNvPr>
          <p:cNvSpPr>
            <a:spLocks noGrp="1"/>
          </p:cNvSpPr>
          <p:nvPr>
            <p:ph type="title"/>
          </p:nvPr>
        </p:nvSpPr>
        <p:spPr/>
        <p:txBody>
          <a:bodyPr/>
          <a:lstStyle/>
          <a:p>
            <a:r>
              <a:rPr lang="en-GB" dirty="0">
                <a:solidFill>
                  <a:srgbClr val="0070C0"/>
                </a:solidFill>
              </a:rPr>
              <a:t>Stories with Humour</a:t>
            </a:r>
          </a:p>
        </p:txBody>
      </p:sp>
      <p:sp>
        <p:nvSpPr>
          <p:cNvPr id="3" name="Content Placeholder 2">
            <a:extLst>
              <a:ext uri="{FF2B5EF4-FFF2-40B4-BE49-F238E27FC236}">
                <a16:creationId xmlns:a16="http://schemas.microsoft.com/office/drawing/2014/main" id="{C7B5BD11-7179-45BB-AD09-D95DA70BD4FF}"/>
              </a:ext>
            </a:extLst>
          </p:cNvPr>
          <p:cNvSpPr>
            <a:spLocks noGrp="1"/>
          </p:cNvSpPr>
          <p:nvPr>
            <p:ph idx="1"/>
          </p:nvPr>
        </p:nvSpPr>
        <p:spPr/>
        <p:txBody>
          <a:bodyPr>
            <a:normAutofit fontScale="92500" lnSpcReduction="20000"/>
          </a:bodyPr>
          <a:lstStyle/>
          <a:p>
            <a:pPr marL="0" indent="0">
              <a:buNone/>
            </a:pPr>
            <a:r>
              <a:rPr lang="en-GB" dirty="0">
                <a:solidFill>
                  <a:srgbClr val="0070C0"/>
                </a:solidFill>
              </a:rPr>
              <a:t>What might your conversation between the two characters be about? </a:t>
            </a:r>
          </a:p>
          <a:p>
            <a:pPr marL="0" indent="0">
              <a:buNone/>
            </a:pPr>
            <a:endParaRPr lang="en-GB" dirty="0">
              <a:solidFill>
                <a:srgbClr val="0070C0"/>
              </a:solidFill>
            </a:endParaRPr>
          </a:p>
          <a:p>
            <a:pPr marL="0" indent="0">
              <a:buNone/>
            </a:pPr>
            <a:r>
              <a:rPr lang="en-GB" dirty="0">
                <a:solidFill>
                  <a:srgbClr val="0070C0"/>
                </a:solidFill>
              </a:rPr>
              <a:t>How could you make it funny in places? </a:t>
            </a:r>
          </a:p>
          <a:p>
            <a:pPr marL="0" indent="0">
              <a:buNone/>
            </a:pPr>
            <a:endParaRPr lang="en-GB" dirty="0">
              <a:solidFill>
                <a:srgbClr val="0070C0"/>
              </a:solidFill>
            </a:endParaRPr>
          </a:p>
          <a:p>
            <a:pPr marL="0" indent="0">
              <a:buNone/>
            </a:pPr>
            <a:r>
              <a:rPr lang="en-GB" dirty="0">
                <a:solidFill>
                  <a:srgbClr val="0070C0"/>
                </a:solidFill>
              </a:rPr>
              <a:t>Let’s look at an example which can be found in today’s Daily Doodle file. </a:t>
            </a:r>
          </a:p>
          <a:p>
            <a:pPr marL="0" indent="0">
              <a:buNone/>
            </a:pPr>
            <a:endParaRPr lang="en-GB" dirty="0">
              <a:solidFill>
                <a:srgbClr val="0070C0"/>
              </a:solidFill>
            </a:endParaRPr>
          </a:p>
          <a:p>
            <a:pPr marL="0" indent="0">
              <a:buNone/>
            </a:pPr>
            <a:r>
              <a:rPr lang="en-GB" dirty="0">
                <a:solidFill>
                  <a:srgbClr val="0070C0"/>
                </a:solidFill>
              </a:rPr>
              <a:t>It’s important use a good balance of description and direct speech. </a:t>
            </a:r>
          </a:p>
          <a:p>
            <a:pPr marL="0" indent="0">
              <a:buNone/>
            </a:pPr>
            <a:endParaRPr lang="en-GB" dirty="0">
              <a:solidFill>
                <a:srgbClr val="0070C0"/>
              </a:solidFill>
            </a:endParaRPr>
          </a:p>
        </p:txBody>
      </p:sp>
    </p:spTree>
    <p:extLst>
      <p:ext uri="{BB962C8B-B14F-4D97-AF65-F5344CB8AC3E}">
        <p14:creationId xmlns:p14="http://schemas.microsoft.com/office/powerpoint/2010/main" val="897939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Spellings </a:t>
            </a:r>
          </a:p>
        </p:txBody>
      </p:sp>
      <p:sp>
        <p:nvSpPr>
          <p:cNvPr id="3" name="Content Placeholder 2"/>
          <p:cNvSpPr>
            <a:spLocks noGrp="1"/>
          </p:cNvSpPr>
          <p:nvPr>
            <p:ph idx="1"/>
          </p:nvPr>
        </p:nvSpPr>
        <p:spPr/>
        <p:txBody>
          <a:bodyPr>
            <a:normAutofit/>
          </a:bodyPr>
          <a:lstStyle/>
          <a:p>
            <a:pPr marL="0" indent="0" algn="ctr">
              <a:buNone/>
            </a:pPr>
            <a:endParaRPr lang="en-GB" sz="5000" dirty="0">
              <a:solidFill>
                <a:srgbClr val="0070C0"/>
              </a:solidFill>
            </a:endParaRPr>
          </a:p>
          <a:p>
            <a:pPr marL="0" indent="0" algn="ctr">
              <a:buNone/>
            </a:pPr>
            <a:r>
              <a:rPr lang="en-GB" sz="5000" dirty="0">
                <a:solidFill>
                  <a:srgbClr val="0070C0"/>
                </a:solidFill>
              </a:rPr>
              <a:t>Friday 5</a:t>
            </a:r>
            <a:r>
              <a:rPr lang="en-GB" sz="5000" baseline="30000" dirty="0">
                <a:solidFill>
                  <a:srgbClr val="0070C0"/>
                </a:solidFill>
              </a:rPr>
              <a:t>th</a:t>
            </a:r>
            <a:r>
              <a:rPr lang="en-GB" sz="5000" dirty="0">
                <a:solidFill>
                  <a:srgbClr val="0070C0"/>
                </a:solidFill>
              </a:rPr>
              <a:t> June</a:t>
            </a:r>
          </a:p>
        </p:txBody>
      </p:sp>
    </p:spTree>
    <p:extLst>
      <p:ext uri="{BB962C8B-B14F-4D97-AF65-F5344CB8AC3E}">
        <p14:creationId xmlns:p14="http://schemas.microsoft.com/office/powerpoint/2010/main" val="2181133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Friday 12</a:t>
            </a:r>
            <a:r>
              <a:rPr lang="en-GB" baseline="30000" dirty="0">
                <a:solidFill>
                  <a:srgbClr val="0070C0"/>
                </a:solidFill>
              </a:rPr>
              <a:t>th</a:t>
            </a:r>
            <a:r>
              <a:rPr lang="en-GB" dirty="0">
                <a:solidFill>
                  <a:srgbClr val="0070C0"/>
                </a:solidFill>
              </a:rPr>
              <a:t> June</a:t>
            </a:r>
          </a:p>
        </p:txBody>
      </p:sp>
      <p:sp>
        <p:nvSpPr>
          <p:cNvPr id="3" name="Content Placeholder 2"/>
          <p:cNvSpPr>
            <a:spLocks noGrp="1"/>
          </p:cNvSpPr>
          <p:nvPr>
            <p:ph idx="1"/>
          </p:nvPr>
        </p:nvSpPr>
        <p:spPr/>
        <p:txBody>
          <a:bodyPr>
            <a:normAutofit/>
          </a:bodyPr>
          <a:lstStyle/>
          <a:p>
            <a:pPr marL="0" indent="0">
              <a:buNone/>
            </a:pPr>
            <a:r>
              <a:rPr lang="en-GB" b="1" dirty="0">
                <a:solidFill>
                  <a:srgbClr val="0070C0"/>
                </a:solidFill>
              </a:rPr>
              <a:t>Spellings</a:t>
            </a:r>
          </a:p>
          <a:p>
            <a:pPr marL="0" indent="0">
              <a:buNone/>
            </a:pPr>
            <a:r>
              <a:rPr lang="en-GB" b="1" dirty="0">
                <a:solidFill>
                  <a:srgbClr val="0070C0"/>
                </a:solidFill>
              </a:rPr>
              <a:t>Mrs Rollins’ 10 sentences are available to use if you would like to.  </a:t>
            </a:r>
          </a:p>
        </p:txBody>
      </p:sp>
    </p:spTree>
    <p:extLst>
      <p:ext uri="{BB962C8B-B14F-4D97-AF65-F5344CB8AC3E}">
        <p14:creationId xmlns:p14="http://schemas.microsoft.com/office/powerpoint/2010/main" val="42218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Mr Stink Read on YouTube</a:t>
            </a:r>
          </a:p>
        </p:txBody>
      </p:sp>
      <p:sp>
        <p:nvSpPr>
          <p:cNvPr id="3" name="Content Placeholder 2"/>
          <p:cNvSpPr>
            <a:spLocks noGrp="1"/>
          </p:cNvSpPr>
          <p:nvPr>
            <p:ph idx="1"/>
          </p:nvPr>
        </p:nvSpPr>
        <p:spPr/>
        <p:txBody>
          <a:bodyPr/>
          <a:lstStyle/>
          <a:p>
            <a:pPr marL="0" indent="0">
              <a:buNone/>
            </a:pPr>
            <a:r>
              <a:rPr lang="en-GB" dirty="0">
                <a:hlinkClick r:id="rId2"/>
              </a:rPr>
              <a:t>https://www.youtube.com/watch?v=3mDx5BMGC_w&amp;list=PLMM1mVy8OPK1ryUz8ZtHJrvjOm-ro7RuM</a:t>
            </a:r>
            <a:endParaRPr lang="en-GB" dirty="0"/>
          </a:p>
          <a:p>
            <a:pPr marL="0" indent="0">
              <a:buNone/>
            </a:pPr>
            <a:endParaRPr lang="en-GB" dirty="0"/>
          </a:p>
        </p:txBody>
      </p:sp>
    </p:spTree>
    <p:extLst>
      <p:ext uri="{BB962C8B-B14F-4D97-AF65-F5344CB8AC3E}">
        <p14:creationId xmlns:p14="http://schemas.microsoft.com/office/powerpoint/2010/main" val="223115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70C0"/>
                </a:solidFill>
              </a:rPr>
              <a:t>Spellings </a:t>
            </a:r>
            <a:br>
              <a:rPr lang="en-GB" dirty="0">
                <a:solidFill>
                  <a:srgbClr val="0070C0"/>
                </a:solidFill>
              </a:rPr>
            </a:br>
            <a:r>
              <a:rPr lang="en-GB" dirty="0">
                <a:solidFill>
                  <a:srgbClr val="0070C0"/>
                </a:solidFill>
              </a:rPr>
              <a:t>for Friday 12th June </a:t>
            </a:r>
          </a:p>
        </p:txBody>
      </p:sp>
      <p:sp>
        <p:nvSpPr>
          <p:cNvPr id="5" name="TextBox 4"/>
          <p:cNvSpPr txBox="1"/>
          <p:nvPr/>
        </p:nvSpPr>
        <p:spPr>
          <a:xfrm>
            <a:off x="2051720" y="1628800"/>
            <a:ext cx="6840759" cy="4832092"/>
          </a:xfrm>
          <a:prstGeom prst="rect">
            <a:avLst/>
          </a:prstGeom>
          <a:noFill/>
        </p:spPr>
        <p:txBody>
          <a:bodyPr wrap="square" rtlCol="0">
            <a:spAutoFit/>
          </a:bodyPr>
          <a:lstStyle/>
          <a:p>
            <a:r>
              <a:rPr lang="en-GB" sz="2200" dirty="0">
                <a:solidFill>
                  <a:srgbClr val="0070C0"/>
                </a:solidFill>
              </a:rPr>
              <a:t>This week, we are looking at more words containing the ‘</a:t>
            </a:r>
            <a:r>
              <a:rPr lang="en-GB" sz="2200" dirty="0" err="1">
                <a:solidFill>
                  <a:srgbClr val="0070C0"/>
                </a:solidFill>
              </a:rPr>
              <a:t>ous</a:t>
            </a:r>
            <a:r>
              <a:rPr lang="en-GB" sz="2200" dirty="0">
                <a:solidFill>
                  <a:srgbClr val="0070C0"/>
                </a:solidFill>
              </a:rPr>
              <a:t>’ suffix. </a:t>
            </a:r>
          </a:p>
          <a:p>
            <a:endParaRPr lang="en-GB" sz="2200" dirty="0">
              <a:solidFill>
                <a:srgbClr val="FF0000"/>
              </a:solidFill>
            </a:endParaRPr>
          </a:p>
          <a:p>
            <a:r>
              <a:rPr lang="en-GB" sz="2200" dirty="0">
                <a:solidFill>
                  <a:srgbClr val="0070C0"/>
                </a:solidFill>
              </a:rPr>
              <a:t>Take a bit of time to think about the root word for each of these words and practise how you convert them.  e.g.</a:t>
            </a:r>
          </a:p>
          <a:p>
            <a:r>
              <a:rPr lang="en-GB" sz="2200" dirty="0">
                <a:solidFill>
                  <a:srgbClr val="0070C0"/>
                </a:solidFill>
              </a:rPr>
              <a:t>Var</a:t>
            </a:r>
            <a:r>
              <a:rPr lang="en-GB" sz="2200" dirty="0">
                <a:solidFill>
                  <a:srgbClr val="FF0000"/>
                </a:solidFill>
              </a:rPr>
              <a:t>y</a:t>
            </a:r>
            <a:r>
              <a:rPr lang="en-GB" sz="2200" dirty="0"/>
              <a:t> – </a:t>
            </a:r>
            <a:r>
              <a:rPr lang="en-GB" sz="2200" dirty="0">
                <a:solidFill>
                  <a:srgbClr val="0070C0"/>
                </a:solidFill>
              </a:rPr>
              <a:t>var</a:t>
            </a:r>
            <a:r>
              <a:rPr lang="en-GB" sz="2200" dirty="0">
                <a:solidFill>
                  <a:srgbClr val="FF0000"/>
                </a:solidFill>
              </a:rPr>
              <a:t>i</a:t>
            </a:r>
            <a:r>
              <a:rPr lang="en-GB" sz="2200" dirty="0">
                <a:solidFill>
                  <a:srgbClr val="0070C0"/>
                </a:solidFill>
              </a:rPr>
              <a:t>ous</a:t>
            </a:r>
            <a:r>
              <a:rPr lang="en-GB" sz="2200" dirty="0"/>
              <a:t> </a:t>
            </a:r>
            <a:r>
              <a:rPr lang="en-GB" sz="2200" dirty="0">
                <a:solidFill>
                  <a:srgbClr val="0070C0"/>
                </a:solidFill>
              </a:rPr>
              <a:t>(</a:t>
            </a:r>
            <a:r>
              <a:rPr lang="en-GB" sz="2200" u="sng" dirty="0">
                <a:solidFill>
                  <a:srgbClr val="0070C0"/>
                </a:solidFill>
              </a:rPr>
              <a:t>vary</a:t>
            </a:r>
            <a:r>
              <a:rPr lang="en-GB" sz="2200" dirty="0">
                <a:solidFill>
                  <a:srgbClr val="0070C0"/>
                </a:solidFill>
              </a:rPr>
              <a:t> is the root word)</a:t>
            </a:r>
          </a:p>
          <a:p>
            <a:r>
              <a:rPr lang="en-GB" sz="2200" dirty="0">
                <a:solidFill>
                  <a:srgbClr val="0070C0"/>
                </a:solidFill>
              </a:rPr>
              <a:t>Hum</a:t>
            </a:r>
            <a:r>
              <a:rPr lang="en-GB" sz="2200" dirty="0">
                <a:solidFill>
                  <a:srgbClr val="FF0000"/>
                </a:solidFill>
              </a:rPr>
              <a:t>our</a:t>
            </a:r>
            <a:r>
              <a:rPr lang="en-GB" sz="2200" dirty="0"/>
              <a:t> – </a:t>
            </a:r>
            <a:r>
              <a:rPr lang="en-GB" sz="2200" dirty="0">
                <a:solidFill>
                  <a:srgbClr val="0070C0"/>
                </a:solidFill>
              </a:rPr>
              <a:t>hum</a:t>
            </a:r>
            <a:r>
              <a:rPr lang="en-GB" sz="2200" dirty="0">
                <a:solidFill>
                  <a:srgbClr val="FF0000"/>
                </a:solidFill>
              </a:rPr>
              <a:t>or</a:t>
            </a:r>
            <a:r>
              <a:rPr lang="en-GB" sz="2200" dirty="0">
                <a:solidFill>
                  <a:srgbClr val="0070C0"/>
                </a:solidFill>
              </a:rPr>
              <a:t>ous</a:t>
            </a:r>
            <a:r>
              <a:rPr lang="en-GB" sz="2200" dirty="0"/>
              <a:t> </a:t>
            </a:r>
            <a:r>
              <a:rPr lang="en-GB" sz="2200" dirty="0">
                <a:solidFill>
                  <a:srgbClr val="0070C0"/>
                </a:solidFill>
              </a:rPr>
              <a:t>(</a:t>
            </a:r>
            <a:r>
              <a:rPr lang="en-GB" sz="2200" u="sng" dirty="0">
                <a:solidFill>
                  <a:srgbClr val="0070C0"/>
                </a:solidFill>
              </a:rPr>
              <a:t>humour</a:t>
            </a:r>
            <a:r>
              <a:rPr lang="en-GB" sz="2200" dirty="0">
                <a:solidFill>
                  <a:srgbClr val="0070C0"/>
                </a:solidFill>
              </a:rPr>
              <a:t> is the root word)</a:t>
            </a:r>
          </a:p>
          <a:p>
            <a:endParaRPr lang="en-GB" sz="2200" dirty="0"/>
          </a:p>
          <a:p>
            <a:r>
              <a:rPr lang="en-GB" sz="2200" dirty="0">
                <a:solidFill>
                  <a:srgbClr val="0070C0"/>
                </a:solidFill>
              </a:rPr>
              <a:t>Can you identify the root word-type e.g. noun, adjective, verb and which word-type each become when they have an ‘</a:t>
            </a:r>
            <a:r>
              <a:rPr lang="en-GB" sz="2200" dirty="0" err="1">
                <a:solidFill>
                  <a:srgbClr val="0070C0"/>
                </a:solidFill>
              </a:rPr>
              <a:t>ous</a:t>
            </a:r>
            <a:r>
              <a:rPr lang="en-GB" sz="2200" dirty="0">
                <a:solidFill>
                  <a:srgbClr val="0070C0"/>
                </a:solidFill>
              </a:rPr>
              <a:t>’ ending? </a:t>
            </a:r>
          </a:p>
          <a:p>
            <a:endParaRPr lang="en-GB" sz="2200" dirty="0">
              <a:solidFill>
                <a:srgbClr val="0070C0"/>
              </a:solidFill>
            </a:endParaRPr>
          </a:p>
          <a:p>
            <a:r>
              <a:rPr lang="en-GB" sz="2200" dirty="0">
                <a:solidFill>
                  <a:srgbClr val="0070C0"/>
                </a:solidFill>
              </a:rPr>
              <a:t>This week, there are 2 activity sheets to help you learn the spellings and their meaning. </a:t>
            </a:r>
          </a:p>
        </p:txBody>
      </p:sp>
      <p:pic>
        <p:nvPicPr>
          <p:cNvPr id="16" name="Content Placeholder 15" descr="A screenshot of a cell phone&#10;&#10;Description automatically generated">
            <a:extLst>
              <a:ext uri="{FF2B5EF4-FFF2-40B4-BE49-F238E27FC236}">
                <a16:creationId xmlns:a16="http://schemas.microsoft.com/office/drawing/2014/main" id="{D76A5207-29AC-4BBF-80EE-8F1C224C60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762945"/>
            <a:ext cx="1728192" cy="5816846"/>
          </a:xfrm>
        </p:spPr>
      </p:pic>
    </p:spTree>
    <p:extLst>
      <p:ext uri="{BB962C8B-B14F-4D97-AF65-F5344CB8AC3E}">
        <p14:creationId xmlns:p14="http://schemas.microsoft.com/office/powerpoint/2010/main" val="2760391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pPr marL="0" indent="0" algn="ctr">
              <a:buNone/>
            </a:pPr>
            <a:r>
              <a:rPr lang="en-GB" sz="4800" dirty="0">
                <a:solidFill>
                  <a:srgbClr val="0070C0"/>
                </a:solidFill>
              </a:rPr>
              <a:t>Week Commencing Monday 8th June</a:t>
            </a:r>
          </a:p>
          <a:p>
            <a:r>
              <a:rPr lang="en-GB" sz="3400" dirty="0">
                <a:solidFill>
                  <a:srgbClr val="0070C0"/>
                </a:solidFill>
              </a:rPr>
              <a:t>This PowerPoint has been written so that children can either work through it independently or with the support of an adult. </a:t>
            </a:r>
          </a:p>
          <a:p>
            <a:pPr marL="0" indent="0">
              <a:buNone/>
            </a:pPr>
            <a:endParaRPr lang="en-GB" sz="3400" dirty="0">
              <a:solidFill>
                <a:srgbClr val="0070C0"/>
              </a:solidFill>
            </a:endParaRPr>
          </a:p>
          <a:p>
            <a:r>
              <a:rPr lang="en-GB" dirty="0">
                <a:solidFill>
                  <a:srgbClr val="0070C0"/>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70C0"/>
                </a:solidFill>
              </a:rPr>
              <a:t>. </a:t>
            </a:r>
            <a:r>
              <a:rPr lang="en-GB" dirty="0">
                <a:solidFill>
                  <a:srgbClr val="0070C0"/>
                </a:solidFill>
              </a:rPr>
              <a:t>This week, </a:t>
            </a:r>
            <a:r>
              <a:rPr lang="en-GB" b="1" dirty="0">
                <a:solidFill>
                  <a:srgbClr val="0070C0"/>
                </a:solidFill>
              </a:rPr>
              <a:t>Zoom meeting two</a:t>
            </a:r>
            <a:r>
              <a:rPr lang="en-GB" dirty="0">
                <a:solidFill>
                  <a:srgbClr val="0070C0"/>
                </a:solidFill>
              </a:rPr>
              <a:t> will focus on Thursday’s lesson exploring the characters of Mr Stink and Raj and will take place on </a:t>
            </a:r>
            <a:r>
              <a:rPr lang="en-GB" b="1" dirty="0">
                <a:solidFill>
                  <a:srgbClr val="0070C0"/>
                </a:solidFill>
              </a:rPr>
              <a:t>Thursday</a:t>
            </a:r>
            <a:r>
              <a:rPr lang="en-GB" dirty="0">
                <a:solidFill>
                  <a:srgbClr val="0070C0"/>
                </a:solidFill>
              </a:rPr>
              <a:t>. </a:t>
            </a:r>
          </a:p>
          <a:p>
            <a:endParaRPr lang="en-GB" dirty="0"/>
          </a:p>
        </p:txBody>
      </p:sp>
    </p:spTree>
    <p:extLst>
      <p:ext uri="{BB962C8B-B14F-4D97-AF65-F5344CB8AC3E}">
        <p14:creationId xmlns:p14="http://schemas.microsoft.com/office/powerpoint/2010/main" val="54674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with Humour</a:t>
            </a:r>
          </a:p>
        </p:txBody>
      </p:sp>
      <p:sp>
        <p:nvSpPr>
          <p:cNvPr id="3" name="Content Placeholder 2"/>
          <p:cNvSpPr>
            <a:spLocks noGrp="1"/>
          </p:cNvSpPr>
          <p:nvPr>
            <p:ph idx="1"/>
          </p:nvPr>
        </p:nvSpPr>
        <p:spPr/>
        <p:txBody>
          <a:bodyPr>
            <a:normAutofit fontScale="92500" lnSpcReduction="10000"/>
          </a:bodyPr>
          <a:lstStyle/>
          <a:p>
            <a:pPr marL="0" indent="0">
              <a:buNone/>
            </a:pPr>
            <a:r>
              <a:rPr lang="en-GB" u="sng" dirty="0">
                <a:solidFill>
                  <a:srgbClr val="0070C0"/>
                </a:solidFill>
              </a:rPr>
              <a:t>Weekly Overview </a:t>
            </a:r>
          </a:p>
          <a:p>
            <a:pPr marL="0" indent="0">
              <a:buNone/>
            </a:pPr>
            <a:r>
              <a:rPr lang="en-GB" dirty="0">
                <a:solidFill>
                  <a:srgbClr val="0070C0"/>
                </a:solidFill>
              </a:rPr>
              <a:t>This week, we will continue to use David Walliams’ Mr Stink to inspire our writing.</a:t>
            </a:r>
          </a:p>
          <a:p>
            <a:r>
              <a:rPr lang="en-GB" dirty="0">
                <a:solidFill>
                  <a:srgbClr val="0070C0"/>
                </a:solidFill>
              </a:rPr>
              <a:t>We will continue to read or listen to Mr Stink.</a:t>
            </a:r>
          </a:p>
          <a:p>
            <a:r>
              <a:rPr lang="en-GB" dirty="0">
                <a:solidFill>
                  <a:srgbClr val="0070C0"/>
                </a:solidFill>
              </a:rPr>
              <a:t>We will complete our back story.</a:t>
            </a:r>
          </a:p>
          <a:p>
            <a:r>
              <a:rPr lang="en-GB" dirty="0">
                <a:solidFill>
                  <a:srgbClr val="0070C0"/>
                </a:solidFill>
              </a:rPr>
              <a:t>We will recap on using adjectives and speech punctuation. </a:t>
            </a:r>
          </a:p>
          <a:p>
            <a:r>
              <a:rPr lang="en-GB" dirty="0">
                <a:solidFill>
                  <a:srgbClr val="0070C0"/>
                </a:solidFill>
              </a:rPr>
              <a:t>We will explore the characters of Raj and Mr Stink. </a:t>
            </a:r>
          </a:p>
        </p:txBody>
      </p:sp>
    </p:spTree>
    <p:extLst>
      <p:ext uri="{BB962C8B-B14F-4D97-AF65-F5344CB8AC3E}">
        <p14:creationId xmlns:p14="http://schemas.microsoft.com/office/powerpoint/2010/main" val="1109905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a:solidFill>
                  <a:srgbClr val="0070C0"/>
                </a:solidFill>
              </a:rPr>
              <a:t>Monday 8</a:t>
            </a:r>
            <a:r>
              <a:rPr lang="en-GB" sz="5500" b="1" baseline="30000" dirty="0">
                <a:solidFill>
                  <a:srgbClr val="0070C0"/>
                </a:solidFill>
              </a:rPr>
              <a:t>th</a:t>
            </a:r>
            <a:r>
              <a:rPr lang="en-GB" sz="5500" b="1" dirty="0">
                <a:solidFill>
                  <a:srgbClr val="0070C0"/>
                </a:solidFill>
              </a:rPr>
              <a:t> June</a:t>
            </a:r>
          </a:p>
        </p:txBody>
      </p:sp>
      <p:sp>
        <p:nvSpPr>
          <p:cNvPr id="3" name="Rectangle 2"/>
          <p:cNvSpPr/>
          <p:nvPr/>
        </p:nvSpPr>
        <p:spPr>
          <a:xfrm>
            <a:off x="2195736" y="764703"/>
            <a:ext cx="4920834" cy="769441"/>
          </a:xfrm>
          <a:prstGeom prst="rect">
            <a:avLst/>
          </a:prstGeom>
        </p:spPr>
        <p:txBody>
          <a:bodyPr wrap="none">
            <a:spAutoFit/>
          </a:bodyPr>
          <a:lstStyle/>
          <a:p>
            <a:r>
              <a:rPr lang="en-GB" sz="4400" dirty="0">
                <a:solidFill>
                  <a:srgbClr val="0070C0"/>
                </a:solidFill>
              </a:rPr>
              <a:t>Stories with Humour</a:t>
            </a:r>
          </a:p>
        </p:txBody>
      </p:sp>
    </p:spTree>
    <p:extLst>
      <p:ext uri="{BB962C8B-B14F-4D97-AF65-F5344CB8AC3E}">
        <p14:creationId xmlns:p14="http://schemas.microsoft.com/office/powerpoint/2010/main" val="3792483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7200" dirty="0"/>
            </a:br>
            <a:r>
              <a:rPr lang="en-GB" sz="3600" b="1" dirty="0">
                <a:solidFill>
                  <a:srgbClr val="0070C0"/>
                </a:solidFill>
              </a:rPr>
              <a:t>L.O. To write using interesting description and a variety of sentence starters.</a:t>
            </a:r>
            <a:br>
              <a:rPr lang="en-GB" sz="3600" b="1" dirty="0"/>
            </a:br>
            <a:endParaRPr lang="en-GB" sz="3600" dirty="0"/>
          </a:p>
        </p:txBody>
      </p:sp>
      <p:sp>
        <p:nvSpPr>
          <p:cNvPr id="3" name="Content Placeholder 2"/>
          <p:cNvSpPr>
            <a:spLocks noGrp="1"/>
          </p:cNvSpPr>
          <p:nvPr>
            <p:ph idx="1"/>
          </p:nvPr>
        </p:nvSpPr>
        <p:spPr/>
        <p:txBody>
          <a:bodyPr/>
          <a:lstStyle/>
          <a:p>
            <a:pPr marL="0" indent="0">
              <a:buNone/>
            </a:pPr>
            <a:r>
              <a:rPr lang="en-GB" b="1" dirty="0">
                <a:solidFill>
                  <a:srgbClr val="0070C0"/>
                </a:solidFill>
              </a:rPr>
              <a:t>Task</a:t>
            </a:r>
            <a:r>
              <a:rPr lang="en-GB" dirty="0">
                <a:solidFill>
                  <a:srgbClr val="0070C0"/>
                </a:solidFill>
              </a:rPr>
              <a:t>: Today, we would like you to write your second and third paragraph of your back story.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6103106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4232</TotalTime>
  <Words>2100</Words>
  <Application>Microsoft Office PowerPoint</Application>
  <PresentationFormat>On-screen Show (4:3)</PresentationFormat>
  <Paragraphs>193</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Office Theme</vt:lpstr>
      <vt:lpstr>ENGLISH LESSONS MONDAY 8th JUNE TO FRIDAY 12th JUNE</vt:lpstr>
      <vt:lpstr> Reading Comprehension  </vt:lpstr>
      <vt:lpstr>Reading</vt:lpstr>
      <vt:lpstr>Mr Stink Read on YouTube</vt:lpstr>
      <vt:lpstr>Spellings  for Friday 12th June </vt:lpstr>
      <vt:lpstr>Stories with Humour</vt:lpstr>
      <vt:lpstr>Stories with Humour</vt:lpstr>
      <vt:lpstr>Monday 8th June</vt:lpstr>
      <vt:lpstr> L.O. To write using interesting description and a variety of sentence starters. </vt:lpstr>
      <vt:lpstr>Stories with Humour</vt:lpstr>
      <vt:lpstr>Success Criteria </vt:lpstr>
      <vt:lpstr>Stories with Humour </vt:lpstr>
      <vt:lpstr>  L.O. To write using interesting description and a variety of sentence starters.   </vt:lpstr>
      <vt:lpstr>L.O. To write using interesting description and a variety of sentence starters</vt:lpstr>
      <vt:lpstr>L.O. To write using interesting description and a variety of sentence starters</vt:lpstr>
      <vt:lpstr>Stories with Humour</vt:lpstr>
      <vt:lpstr>Stories with Humour</vt:lpstr>
      <vt:lpstr>Adjectives</vt:lpstr>
      <vt:lpstr>Stories with Humour</vt:lpstr>
      <vt:lpstr>Stories with Humour</vt:lpstr>
      <vt:lpstr>Stories with Humour </vt:lpstr>
      <vt:lpstr>Stories with Humour </vt:lpstr>
      <vt:lpstr>Speech Punctuation</vt:lpstr>
      <vt:lpstr>Speech Punctuation </vt:lpstr>
      <vt:lpstr>Speech Punctuation</vt:lpstr>
      <vt:lpstr>Speech Punctuation Rules Poster</vt:lpstr>
      <vt:lpstr>Tomorrow’s Zoom Lesson </vt:lpstr>
      <vt:lpstr>Stories with Humour</vt:lpstr>
      <vt:lpstr>Stories with Humour </vt:lpstr>
      <vt:lpstr>Stories with Humour</vt:lpstr>
      <vt:lpstr>Stories with Humour</vt:lpstr>
      <vt:lpstr>Raj </vt:lpstr>
      <vt:lpstr>Mr Stink </vt:lpstr>
      <vt:lpstr>Stories with Humour</vt:lpstr>
      <vt:lpstr>Spellings </vt:lpstr>
      <vt:lpstr>Friday 12th June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341</cp:revision>
  <dcterms:created xsi:type="dcterms:W3CDTF">2020-04-22T19:30:28Z</dcterms:created>
  <dcterms:modified xsi:type="dcterms:W3CDTF">2020-06-05T13:12:37Z</dcterms:modified>
</cp:coreProperties>
</file>