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00" r:id="rId3"/>
    <p:sldId id="301" r:id="rId4"/>
    <p:sldId id="303" r:id="rId5"/>
    <p:sldId id="30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16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642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085A7E-CA6E-47CE-8922-AEE7825A84CD}" type="datetimeFigureOut">
              <a:rPr lang="en-US" smtClean="0"/>
              <a:pPr/>
              <a:t>5/13/2020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2BCEC7-904F-44F2-9D99-5706B197714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13/05/2020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Wednesday 20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May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identify key features of an information text.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7238122" y="0"/>
            <a:ext cx="5699955" cy="138486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English </a:t>
            </a:r>
            <a:b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</a:b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Information texts</a:t>
            </a:r>
            <a:b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</a:br>
            <a:r>
              <a:rPr kumimoji="0" lang="en-GB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j-ea"/>
                <a:cs typeface="+mj-cs"/>
              </a:rPr>
              <a:t>Miss Hurdman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40866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What can you remember about information texts?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071284"/>
            <a:ext cx="8578756" cy="4351338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Think back to the sport information texts we created before Christmas.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What features did you include? </a:t>
            </a:r>
          </a:p>
          <a:p>
            <a:r>
              <a:rPr lang="en-GB" dirty="0" smtClean="0">
                <a:latin typeface="Comic Sans MS" pitchFamily="66" charset="0"/>
              </a:rPr>
              <a:t>Is the first, second or third person used?</a:t>
            </a:r>
          </a:p>
          <a:p>
            <a:r>
              <a:rPr lang="en-GB" dirty="0" smtClean="0">
                <a:latin typeface="Comic Sans MS" pitchFamily="66" charset="0"/>
              </a:rPr>
              <a:t>Is it written in the past, present or future tense?</a:t>
            </a:r>
          </a:p>
          <a:p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solidFill>
                  <a:schemeClr val="accent6"/>
                </a:solidFill>
                <a:latin typeface="Comic Sans MS" pitchFamily="66" charset="0"/>
              </a:rPr>
              <a:t>Challenge: Can you explain why?</a:t>
            </a:r>
          </a:p>
          <a:p>
            <a:endParaRPr lang="en-GB" dirty="0" smtClean="0">
              <a:latin typeface="Comic Sans MS" pitchFamily="66" charset="0"/>
            </a:endParaRPr>
          </a:p>
          <a:p>
            <a:endParaRPr lang="en-GB" dirty="0">
              <a:latin typeface="Comic Sans MS" pitchFamily="66" charset="0"/>
            </a:endParaRPr>
          </a:p>
        </p:txBody>
      </p:sp>
      <p:pic>
        <p:nvPicPr>
          <p:cNvPr id="10242" name="Picture 2" descr="Why is thinking so important for happy and successful life?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17438" y="3418765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Features of an information text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26625" name="Rectangle 1"/>
          <p:cNvSpPr>
            <a:spLocks noGrp="1" noChangeArrowheads="1"/>
          </p:cNvSpPr>
          <p:nvPr>
            <p:ph sz="half" idx="1"/>
          </p:nvPr>
        </p:nvSpPr>
        <p:spPr bwMode="auto">
          <a:xfrm>
            <a:off x="783609" y="1539425"/>
            <a:ext cx="10661893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Contains information and facts  </a:t>
            </a:r>
          </a:p>
          <a:p>
            <a:pPr marL="0" indent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GB" sz="3200" dirty="0" smtClean="0">
                <a:solidFill>
                  <a:srgbClr val="C0000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Has a clear main title  </a:t>
            </a:r>
            <a:endParaRPr lang="en-GB" sz="3200" dirty="0" smtClean="0"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ED7D31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Organised into sections with headings and subheadings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3200" dirty="0" smtClean="0">
                <a:solidFill>
                  <a:srgbClr val="00B050"/>
                </a:solidFill>
                <a:latin typeface="Comic Sans MS" pitchFamily="66" charset="0"/>
                <a:ea typeface="Calibri" pitchFamily="34" charset="0"/>
                <a:cs typeface="Times New Roman" pitchFamily="18" charset="0"/>
              </a:rPr>
              <a:t>Bullet points</a:t>
            </a: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4472C4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Begins with an introduction  </a:t>
            </a: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70AD47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Present tense mainly (Describes how it is now)  </a:t>
            </a: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Calibri" pitchFamily="34" charset="0"/>
                <a:cs typeface="Times New Roman" pitchFamily="18" charset="0"/>
              </a:rPr>
              <a:t>Includes technical vocabulary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3200" dirty="0" smtClean="0">
                <a:solidFill>
                  <a:schemeClr val="accent4">
                    <a:lumMod val="75000"/>
                  </a:schemeClr>
                </a:solidFill>
                <a:latin typeface="Comic Sans MS" pitchFamily="66" charset="0"/>
                <a:cs typeface="Times New Roman" pitchFamily="18" charset="0"/>
              </a:rPr>
              <a:t>Third person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Comic Sans MS" pitchFamily="66" charset="0"/>
                <a:cs typeface="Times New Roman" pitchFamily="18" charset="0"/>
              </a:rPr>
              <a:t>Pictures</a:t>
            </a:r>
            <a:r>
              <a:rPr lang="en-GB" sz="3200" dirty="0" smtClean="0">
                <a:solidFill>
                  <a:srgbClr val="00B0F0"/>
                </a:solidFill>
                <a:latin typeface="Comic Sans MS" pitchFamily="66" charset="0"/>
                <a:cs typeface="Arial" pitchFamily="34" charset="0"/>
              </a:rPr>
              <a:t> with captions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3200" b="0" i="0" u="none" strike="noStrike" cap="none" normalizeH="0" baseline="0" dirty="0" smtClean="0">
                <a:ln>
                  <a:noFill/>
                </a:ln>
                <a:solidFill>
                  <a:srgbClr val="D016A8"/>
                </a:solidFill>
                <a:effectLst/>
                <a:latin typeface="Comic Sans MS" pitchFamily="66" charset="0"/>
                <a:cs typeface="Arial" pitchFamily="34" charset="0"/>
              </a:rPr>
              <a:t>Diagrams</a:t>
            </a:r>
            <a:endParaRPr kumimoji="0" lang="en-GB" sz="3200" b="0" i="0" u="none" strike="noStrike" cap="none" normalizeH="0" baseline="0" dirty="0" smtClean="0">
              <a:ln>
                <a:noFill/>
              </a:ln>
              <a:solidFill>
                <a:srgbClr val="D016A8"/>
              </a:solidFill>
              <a:effectLst/>
              <a:latin typeface="Comic Sans MS" pitchFamily="66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4782" y="-10696"/>
            <a:ext cx="5250478" cy="6868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450376" y="0"/>
            <a:ext cx="24838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Heading (Main title)</a:t>
            </a:r>
            <a:endParaRPr lang="en-GB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55206" y="398060"/>
            <a:ext cx="24838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Introductory paragraph</a:t>
            </a:r>
            <a:endParaRPr lang="en-GB" sz="2400" dirty="0"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86967" y="1762835"/>
            <a:ext cx="24838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Sub-Heading</a:t>
            </a:r>
          </a:p>
          <a:p>
            <a:r>
              <a:rPr lang="en-GB" sz="2400" dirty="0" smtClean="0">
                <a:latin typeface="Comic Sans MS" pitchFamily="66" charset="0"/>
              </a:rPr>
              <a:t>Organised into paragraphs around a theme</a:t>
            </a:r>
            <a:endParaRPr lang="en-GB" sz="24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18728" y="5352197"/>
            <a:ext cx="24838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Picture with caption</a:t>
            </a:r>
            <a:endParaRPr lang="en-GB" sz="2400" dirty="0"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8058" y="3659875"/>
            <a:ext cx="2483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Third person pronoun ‘it’ or ‘they’</a:t>
            </a:r>
            <a:endParaRPr lang="en-GB" sz="2400" dirty="0"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3081" y="1828799"/>
            <a:ext cx="2483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Technical vocabulary</a:t>
            </a:r>
          </a:p>
          <a:p>
            <a:r>
              <a:rPr lang="en-GB" sz="2400" dirty="0" smtClean="0">
                <a:latin typeface="Comic Sans MS" pitchFamily="66" charset="0"/>
              </a:rPr>
              <a:t>‘photosynthesis’</a:t>
            </a:r>
            <a:endParaRPr lang="en-GB" sz="2400" dirty="0">
              <a:latin typeface="Comic Sans MS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34567" y="3630304"/>
            <a:ext cx="24838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>
                <a:latin typeface="Comic Sans MS" pitchFamily="66" charset="0"/>
              </a:rPr>
              <a:t>Present tense ‘is’ and ‘are’</a:t>
            </a:r>
            <a:endParaRPr lang="en-GB" sz="2400" dirty="0">
              <a:latin typeface="Comic Sans MS" pitchFamily="66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2647666" y="163773"/>
            <a:ext cx="1760561" cy="1091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2115403" y="2006221"/>
            <a:ext cx="2606722" cy="4094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470245" y="3766782"/>
            <a:ext cx="996286" cy="3002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 flipV="1">
            <a:off x="8134066" y="6155139"/>
            <a:ext cx="668740" cy="2047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7" idx="1"/>
          </p:cNvCxnSpPr>
          <p:nvPr/>
        </p:nvCxnSpPr>
        <p:spPr>
          <a:xfrm rot="10800000">
            <a:off x="8175010" y="641445"/>
            <a:ext cx="780197" cy="1721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rot="10800000">
            <a:off x="6005015" y="2047165"/>
            <a:ext cx="2770496" cy="682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rot="10800000">
            <a:off x="6264322" y="2988861"/>
            <a:ext cx="2402006" cy="85980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24084"/>
            <a:ext cx="10515600" cy="5233916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Read ‘Lego Star Wars™: The Force Awakens -  Game Description’ in today’s folder</a:t>
            </a:r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lvl="0"/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Pick out the key features of the information text. </a:t>
            </a:r>
          </a:p>
          <a:p>
            <a:pPr lvl="0"/>
            <a:r>
              <a:rPr lang="en-GB" dirty="0" smtClean="0">
                <a:solidFill>
                  <a:schemeClr val="accent2"/>
                </a:solidFill>
                <a:latin typeface="Comic Sans MS" pitchFamily="66" charset="0"/>
              </a:rPr>
              <a:t>Pick out the key features. Use a key to highlight present tense verbs and first person pronouns that you find. </a:t>
            </a:r>
          </a:p>
          <a:p>
            <a:pPr lvl="0"/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Pick out the key features. Are there any missing? Could you find a way to add them in?</a:t>
            </a:r>
          </a:p>
          <a:p>
            <a:pPr lvl="0"/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Mrs </a:t>
            </a:r>
            <a:r>
              <a:rPr lang="en-GB" smtClean="0">
                <a:solidFill>
                  <a:srgbClr val="0070C0"/>
                </a:solidFill>
                <a:latin typeface="Comic Sans MS" pitchFamily="66" charset="0"/>
              </a:rPr>
              <a:t>Howell’s </a:t>
            </a:r>
            <a:r>
              <a:rPr lang="en-GB" smtClean="0">
                <a:solidFill>
                  <a:srgbClr val="0070C0"/>
                </a:solidFill>
                <a:latin typeface="Comic Sans MS" pitchFamily="66" charset="0"/>
              </a:rPr>
              <a:t>Owls: </a:t>
            </a:r>
            <a:r>
              <a:rPr lang="en-GB" dirty="0" smtClean="0">
                <a:solidFill>
                  <a:srgbClr val="0070C0"/>
                </a:solidFill>
                <a:latin typeface="Comic Sans MS" pitchFamily="66" charset="0"/>
              </a:rPr>
              <a:t>Pick out some of the technical vocabulary and use a dictionary or the internet to help you to create a glossary of their meanings.  </a:t>
            </a:r>
          </a:p>
          <a:p>
            <a:endParaRPr lang="en-GB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517804" y="2437296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533725" y="2971834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8" name="5-Point Star 7"/>
          <p:cNvSpPr/>
          <p:nvPr/>
        </p:nvSpPr>
        <p:spPr>
          <a:xfrm>
            <a:off x="0" y="2971835"/>
            <a:ext cx="437541" cy="442381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43832" y="0"/>
            <a:ext cx="3248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5" name="5-Point Star 14"/>
          <p:cNvSpPr/>
          <p:nvPr/>
        </p:nvSpPr>
        <p:spPr>
          <a:xfrm>
            <a:off x="533726" y="3845292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6" name="5-Point Star 15"/>
          <p:cNvSpPr/>
          <p:nvPr/>
        </p:nvSpPr>
        <p:spPr>
          <a:xfrm>
            <a:off x="0" y="3806623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303988" y="4147817"/>
            <a:ext cx="437541" cy="442381"/>
          </a:xfrm>
          <a:prstGeom prst="star5">
            <a:avLst>
              <a:gd name="adj" fmla="val 19098"/>
              <a:gd name="hf" fmla="val 105146"/>
              <a:gd name="vf" fmla="val 110557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pic>
        <p:nvPicPr>
          <p:cNvPr id="30724" name="Picture 4" descr="Leap On Over {SALE} | Owl cartoon, Cartoon owl images, Owl clip ar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954136"/>
            <a:ext cx="962167" cy="9621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2345</TotalTime>
  <Words>264</Words>
  <Application>Microsoft Office PowerPoint</Application>
  <PresentationFormat>Widescreen</PresentationFormat>
  <Paragraphs>38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Times New Roman</vt:lpstr>
      <vt:lpstr>Office Theme</vt:lpstr>
      <vt:lpstr>PowerPoint Presentation</vt:lpstr>
      <vt:lpstr>What can you remember about information texts?</vt:lpstr>
      <vt:lpstr>Features of an information text</vt:lpstr>
      <vt:lpstr>PowerPoint Presentation</vt:lpstr>
      <vt:lpstr>Today’s activity</vt:lpstr>
    </vt:vector>
  </TitlesOfParts>
  <Company>Thomas Russell Junior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KJones</cp:lastModifiedBy>
  <cp:revision>38</cp:revision>
  <dcterms:created xsi:type="dcterms:W3CDTF">2020-04-22T08:29:51Z</dcterms:created>
  <dcterms:modified xsi:type="dcterms:W3CDTF">2020-05-13T20:07:27Z</dcterms:modified>
</cp:coreProperties>
</file>