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37" d="100"/>
          <a:sy n="37" d="100"/>
        </p:scale>
        <p:origin x="-7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A13D0-47B1-4EBC-BF09-729F5A7603DE}" type="datetimeFigureOut">
              <a:rPr lang="en-US" smtClean="0"/>
              <a:t>6/1/2020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36B16-D91D-43A5-80C3-B6743BE307DD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A13D0-47B1-4EBC-BF09-729F5A7603DE}" type="datetimeFigureOut">
              <a:rPr lang="en-US" smtClean="0"/>
              <a:t>6/1/2020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36B16-D91D-43A5-80C3-B6743BE307DD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A13D0-47B1-4EBC-BF09-729F5A7603DE}" type="datetimeFigureOut">
              <a:rPr lang="en-US" smtClean="0"/>
              <a:t>6/1/2020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36B16-D91D-43A5-80C3-B6743BE307DD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A13D0-47B1-4EBC-BF09-729F5A7603DE}" type="datetimeFigureOut">
              <a:rPr lang="en-US" smtClean="0"/>
              <a:t>6/1/2020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36B16-D91D-43A5-80C3-B6743BE307DD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A13D0-47B1-4EBC-BF09-729F5A7603DE}" type="datetimeFigureOut">
              <a:rPr lang="en-US" smtClean="0"/>
              <a:t>6/1/2020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36B16-D91D-43A5-80C3-B6743BE307DD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A13D0-47B1-4EBC-BF09-729F5A7603DE}" type="datetimeFigureOut">
              <a:rPr lang="en-US" smtClean="0"/>
              <a:t>6/1/2020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36B16-D91D-43A5-80C3-B6743BE307DD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A13D0-47B1-4EBC-BF09-729F5A7603DE}" type="datetimeFigureOut">
              <a:rPr lang="en-US" smtClean="0"/>
              <a:t>6/1/2020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36B16-D91D-43A5-80C3-B6743BE307DD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A13D0-47B1-4EBC-BF09-729F5A7603DE}" type="datetimeFigureOut">
              <a:rPr lang="en-US" smtClean="0"/>
              <a:t>6/1/2020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36B16-D91D-43A5-80C3-B6743BE307DD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A13D0-47B1-4EBC-BF09-729F5A7603DE}" type="datetimeFigureOut">
              <a:rPr lang="en-US" smtClean="0"/>
              <a:t>6/1/2020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36B16-D91D-43A5-80C3-B6743BE307DD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A13D0-47B1-4EBC-BF09-729F5A7603DE}" type="datetimeFigureOut">
              <a:rPr lang="en-US" smtClean="0"/>
              <a:t>6/1/2020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36B16-D91D-43A5-80C3-B6743BE307DD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A13D0-47B1-4EBC-BF09-729F5A7603DE}" type="datetimeFigureOut">
              <a:rPr lang="en-US" smtClean="0"/>
              <a:t>6/1/2020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36B16-D91D-43A5-80C3-B6743BE307DD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7A13D0-47B1-4EBC-BF09-729F5A7603DE}" type="datetimeFigureOut">
              <a:rPr lang="en-US" smtClean="0"/>
              <a:t>6/1/2020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A36B16-D91D-43A5-80C3-B6743BE307DD}" type="slidenum">
              <a:rPr lang="en-GB" smtClean="0"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9100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17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71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614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45209"/>
            <a:ext cx="9144000" cy="69032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7918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614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029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On-screen Show (4:3)</PresentationFormat>
  <Paragraphs>0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Shannon Hurdman</dc:creator>
  <cp:lastModifiedBy>Shannon Hurdman</cp:lastModifiedBy>
  <cp:revision>1</cp:revision>
  <dcterms:created xsi:type="dcterms:W3CDTF">2020-06-01T15:00:59Z</dcterms:created>
  <dcterms:modified xsi:type="dcterms:W3CDTF">2020-06-01T15:16:21Z</dcterms:modified>
</cp:coreProperties>
</file>