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3" autoAdjust="0"/>
    <p:restoredTop sz="94660"/>
  </p:normalViewPr>
  <p:slideViewPr>
    <p:cSldViewPr snapToGrid="0">
      <p:cViewPr varScale="1">
        <p:scale>
          <a:sx n="73" d="100"/>
          <a:sy n="73" d="100"/>
        </p:scale>
        <p:origin x="4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519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78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099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352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849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0622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629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711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32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56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888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FDC7F-91D6-4BF5-B4F7-E117E21D41CF}" type="datetimeFigureOut">
              <a:rPr lang="en-GB" smtClean="0"/>
              <a:t>06/04/2020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F4AE3-C945-44C2-96A0-F5657A8F7C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91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youtube.com/watch?v=cuvxmjgkjU0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ehowell@thomasrussell-junior.staffs.sch.co.uk" TargetMode="External"/><Relationship Id="rId2" Type="http://schemas.openxmlformats.org/officeDocument/2006/relationships/hyperlink" Target="mailto:kjones@thomasrussell-junior.staffs.sch.co.uk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hyperlink" Target="mailto:shurdman@thomasrussell-junior.staffs.sch.co.uk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r>
              <a:rPr lang="en-GB" b="1" dirty="0" smtClean="0">
                <a:latin typeface="Comic Sans MS" panose="030F0702030302020204" pitchFamily="66" charset="0"/>
              </a:rPr>
              <a:t>Maths</a:t>
            </a:r>
            <a:br>
              <a:rPr lang="en-GB" b="1" dirty="0" smtClean="0">
                <a:latin typeface="Comic Sans MS" panose="030F0702030302020204" pitchFamily="66" charset="0"/>
              </a:rPr>
            </a:br>
            <a:r>
              <a:rPr lang="en-GB" sz="2800" b="1" dirty="0" smtClean="0">
                <a:latin typeface="Comic Sans MS" panose="030F0702030302020204" pitchFamily="66" charset="0"/>
              </a:rPr>
              <a:t>Mrs Jones</a:t>
            </a:r>
            <a:br>
              <a:rPr lang="en-GB" sz="2800" b="1" dirty="0" smtClean="0">
                <a:latin typeface="Comic Sans MS" panose="030F0702030302020204" pitchFamily="66" charset="0"/>
              </a:rPr>
            </a:br>
            <a:r>
              <a:rPr lang="en-GB" sz="2800" b="1" dirty="0" smtClean="0">
                <a:latin typeface="Comic Sans MS" panose="030F0702030302020204" pitchFamily="66" charset="0"/>
              </a:rPr>
              <a:t>22.4.20</a:t>
            </a:r>
            <a:endParaRPr lang="en-GB" b="1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learn and revise times tables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992" y="1392238"/>
            <a:ext cx="2466975" cy="18478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2090" y="128629"/>
            <a:ext cx="1286367" cy="1987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14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Starter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ln>
            <a:solidFill>
              <a:srgbClr val="00B050"/>
            </a:solidFill>
          </a:ln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Have a go at warming up by asking some quick fire tables - 2, 5, 10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You could use the link below and sing some of your favourite tables or try ones that you </a:t>
            </a:r>
            <a:r>
              <a:rPr lang="en-GB" dirty="0" smtClean="0">
                <a:latin typeface="Comic Sans MS" panose="030F0702030302020204" pitchFamily="66" charset="0"/>
              </a:rPr>
              <a:t>find </a:t>
            </a:r>
            <a:r>
              <a:rPr lang="en-GB" dirty="0" smtClean="0">
                <a:latin typeface="Comic Sans MS" panose="030F0702030302020204" pitchFamily="66" charset="0"/>
              </a:rPr>
              <a:t>tricky.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en-GB" dirty="0" smtClean="0">
                <a:latin typeface="Comic Sans MS" panose="030F0702030302020204" pitchFamily="66" charset="0"/>
                <a:hlinkClick r:id="rId2"/>
              </a:rPr>
              <a:t>https://www.youtube.com/watch?v=cuvxmjgkjU0</a:t>
            </a:r>
            <a:endParaRPr lang="en-GB" dirty="0" smtClean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236823" y="1707859"/>
            <a:ext cx="3082833" cy="434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86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Activity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7030A0"/>
            </a:solidFill>
          </a:ln>
        </p:spPr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On Friday morning, Mrs Preston will be setting up a TT </a:t>
            </a:r>
            <a:r>
              <a:rPr lang="en-GB" dirty="0" err="1" smtClean="0">
                <a:latin typeface="Comic Sans MS" panose="030F0702030302020204" pitchFamily="66" charset="0"/>
              </a:rPr>
              <a:t>Rockstars</a:t>
            </a:r>
            <a:r>
              <a:rPr lang="en-GB" dirty="0" smtClean="0">
                <a:latin typeface="Comic Sans MS" panose="030F0702030302020204" pitchFamily="66" charset="0"/>
              </a:rPr>
              <a:t> battle for you.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You will be able to go up against your friends in other classes!</a:t>
            </a:r>
          </a:p>
          <a:p>
            <a:endParaRPr lang="en-GB" dirty="0">
              <a:solidFill>
                <a:schemeClr val="accent2">
                  <a:lumMod val="7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chemeClr val="accent2">
                    <a:lumMod val="75000"/>
                  </a:schemeClr>
                </a:solidFill>
                <a:latin typeface="Comic Sans MS" panose="030F0702030302020204" pitchFamily="66" charset="0"/>
              </a:rPr>
              <a:t>Last term we did a House competition.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Use 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the activities on the website to </a:t>
            </a:r>
            <a:r>
              <a:rPr lang="en-GB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help you before this Friday’s competition.</a:t>
            </a:r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3269" y="156755"/>
            <a:ext cx="2132919" cy="15373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812" y="259743"/>
            <a:ext cx="2133785" cy="153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031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What to do if you have forgotten you login;</a:t>
            </a:r>
            <a:endParaRPr lang="en-GB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 sz="3600" dirty="0" smtClean="0">
                <a:latin typeface="Comic Sans MS" panose="030F0702030302020204" pitchFamily="66" charset="0"/>
              </a:rPr>
              <a:t>If you have forgotten your login – do  not despair.</a:t>
            </a:r>
          </a:p>
          <a:p>
            <a:endParaRPr lang="en-GB" sz="3600" dirty="0">
              <a:latin typeface="Comic Sans MS" panose="030F0702030302020204" pitchFamily="66" charset="0"/>
            </a:endParaRPr>
          </a:p>
          <a:p>
            <a:r>
              <a:rPr lang="en-GB" sz="36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Email your morning class teacher and they will get back to you</a:t>
            </a:r>
            <a:endParaRPr lang="en-GB" sz="36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dirty="0" smtClean="0">
                <a:hlinkClick r:id="rId2"/>
              </a:rPr>
              <a:t>kjones@thomasrussell-junior.staffs.sch.co.uk</a:t>
            </a:r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>
                <a:hlinkClick r:id="rId3"/>
              </a:rPr>
              <a:t>ehowell@thomasrussell-junior.staffs.sch.co.uk</a:t>
            </a:r>
            <a:endParaRPr lang="en-GB" dirty="0" smtClean="0"/>
          </a:p>
          <a:p>
            <a:pPr algn="ctr"/>
            <a:endParaRPr lang="en-GB" dirty="0"/>
          </a:p>
          <a:p>
            <a:pPr algn="ctr"/>
            <a:r>
              <a:rPr lang="en-GB" dirty="0" smtClean="0">
                <a:hlinkClick r:id="rId4"/>
              </a:rPr>
              <a:t>shurdman@thomasrussell-junior.staffs.sch.co.uk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1522"/>
            <a:ext cx="1489166" cy="148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543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147</Words>
  <Application>Microsoft Office PowerPoint</Application>
  <PresentationFormat>Widescreen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Maths Mrs Jones 22.4.20</vt:lpstr>
      <vt:lpstr>Starter</vt:lpstr>
      <vt:lpstr>Activity</vt:lpstr>
      <vt:lpstr>What to do if you have forgotten you login;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Maths Mrs Jones 22.4.20</dc:title>
  <dc:creator>KJones</dc:creator>
  <cp:lastModifiedBy>KJones</cp:lastModifiedBy>
  <cp:revision>6</cp:revision>
  <dcterms:created xsi:type="dcterms:W3CDTF">2020-04-06T09:26:07Z</dcterms:created>
  <dcterms:modified xsi:type="dcterms:W3CDTF">2020-04-06T11:00:47Z</dcterms:modified>
</cp:coreProperties>
</file>