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ABE9A-657C-489D-B168-AE9C86CAF634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D95D-ADD8-41A0-89BB-E31DEA94D5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678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ABE9A-657C-489D-B168-AE9C86CAF634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D95D-ADD8-41A0-89BB-E31DEA94D5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1418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ABE9A-657C-489D-B168-AE9C86CAF634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D95D-ADD8-41A0-89BB-E31DEA94D5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1852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ABE9A-657C-489D-B168-AE9C86CAF634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D95D-ADD8-41A0-89BB-E31DEA94D5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912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ABE9A-657C-489D-B168-AE9C86CAF634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D95D-ADD8-41A0-89BB-E31DEA94D5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749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ABE9A-657C-489D-B168-AE9C86CAF634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D95D-ADD8-41A0-89BB-E31DEA94D5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3713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ABE9A-657C-489D-B168-AE9C86CAF634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D95D-ADD8-41A0-89BB-E31DEA94D5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4326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ABE9A-657C-489D-B168-AE9C86CAF634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D95D-ADD8-41A0-89BB-E31DEA94D5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0136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ABE9A-657C-489D-B168-AE9C86CAF634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D95D-ADD8-41A0-89BB-E31DEA94D5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9424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ABE9A-657C-489D-B168-AE9C86CAF634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D95D-ADD8-41A0-89BB-E31DEA94D5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32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ABE9A-657C-489D-B168-AE9C86CAF634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D95D-ADD8-41A0-89BB-E31DEA94D5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094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ABE9A-657C-489D-B168-AE9C86CAF634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2D95D-ADD8-41A0-89BB-E31DEA94D5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353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taffordshirehoard.org.uk/explore-the-hoard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3" Type="http://schemas.openxmlformats.org/officeDocument/2006/relationships/image" Target="../media/image4.tiff"/><Relationship Id="rId7" Type="http://schemas.openxmlformats.org/officeDocument/2006/relationships/image" Target="../media/image8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tiff"/><Relationship Id="rId3" Type="http://schemas.openxmlformats.org/officeDocument/2006/relationships/image" Target="../media/image11.tiff"/><Relationship Id="rId7" Type="http://schemas.openxmlformats.org/officeDocument/2006/relationships/image" Target="../media/image15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4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782" y="1122363"/>
            <a:ext cx="11180618" cy="2387600"/>
          </a:xfrm>
        </p:spPr>
        <p:txBody>
          <a:bodyPr anchor="t"/>
          <a:lstStyle/>
          <a:p>
            <a:pPr algn="l"/>
            <a:endParaRPr lang="en-US" dirty="0">
              <a:latin typeface="Lucida Handwriting" charset="0"/>
              <a:ea typeface="Lucida Handwriting" charset="0"/>
              <a:cs typeface="Lucida Handwriting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en-GB" sz="4000" dirty="0" smtClean="0">
                <a:solidFill>
                  <a:srgbClr val="FF0000"/>
                </a:solidFill>
                <a:latin typeface="Lucida Handwriting" charset="0"/>
                <a:ea typeface="Lucida Handwriting" charset="0"/>
                <a:cs typeface="Lucida Handwriting" charset="0"/>
              </a:rPr>
              <a:t>L.O. To </a:t>
            </a:r>
            <a:r>
              <a:rPr lang="en-GB" sz="4000" dirty="0">
                <a:solidFill>
                  <a:srgbClr val="FF0000"/>
                </a:solidFill>
                <a:latin typeface="Lucida Handwriting" charset="0"/>
                <a:ea typeface="Lucida Handwriting" charset="0"/>
                <a:cs typeface="Lucida Handwriting" charset="0"/>
              </a:rPr>
              <a:t>make plans and come up with ideas based on a brief.</a:t>
            </a:r>
            <a:r>
              <a:rPr lang="en-US" sz="4000" dirty="0">
                <a:solidFill>
                  <a:srgbClr val="FF0000"/>
                </a:solidFill>
                <a:effectLst/>
                <a:latin typeface="Lucida Handwriting" charset="0"/>
                <a:ea typeface="Lucida Handwriting" charset="0"/>
                <a:cs typeface="Lucida Handwriting" charset="0"/>
              </a:rPr>
              <a:t> </a:t>
            </a:r>
            <a:endParaRPr lang="en-US" sz="4000" dirty="0">
              <a:solidFill>
                <a:srgbClr val="FF0000"/>
              </a:solidFill>
              <a:latin typeface="Lucida Handwriting" charset="0"/>
              <a:ea typeface="Lucida Handwriting" charset="0"/>
              <a:cs typeface="Lucida Handwriting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08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986118"/>
            <a:ext cx="8946541" cy="41954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rgbClr val="0070C0"/>
                </a:solidFill>
                <a:latin typeface="Comic Sans MS" charset="0"/>
                <a:ea typeface="Comic Sans MS" charset="0"/>
                <a:cs typeface="Comic Sans MS" charset="0"/>
              </a:rPr>
              <a:t>A new jeweller is opening in Burton and they are looking for a different line, inspired by the Staffordshire Hoard, to attract a different market to their competition. </a:t>
            </a:r>
          </a:p>
          <a:p>
            <a:pPr marL="0" indent="0">
              <a:buNone/>
            </a:pPr>
            <a:r>
              <a:rPr lang="en-GB" sz="4000" dirty="0">
                <a:solidFill>
                  <a:srgbClr val="0070C0"/>
                </a:solidFill>
                <a:latin typeface="Comic Sans MS" charset="0"/>
                <a:ea typeface="Comic Sans MS" charset="0"/>
                <a:cs typeface="Comic Sans MS" charset="0"/>
              </a:rPr>
              <a:t>Each person’s job is to create a piece of jewellery, an accessory or ornament which could form a part of this new line. </a:t>
            </a:r>
            <a:endParaRPr lang="en-US" sz="4000" dirty="0">
              <a:solidFill>
                <a:srgbClr val="0070C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46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Lucida Handwriting" charset="0"/>
                <a:ea typeface="Lucida Handwriting" charset="0"/>
                <a:cs typeface="Lucida Handwriting" charset="0"/>
              </a:rPr>
              <a:t>Staffordshire Hoard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4862186" cy="435133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984" y="998538"/>
            <a:ext cx="5856694" cy="13843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864565" y="3016251"/>
            <a:ext cx="58975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https://www.staffordshirehoard.org.uk/explore-the-hoard</a:t>
            </a:r>
            <a:endParaRPr lang="en-US" dirty="0"/>
          </a:p>
          <a:p>
            <a:endParaRPr lang="en-US" dirty="0"/>
          </a:p>
          <a:p>
            <a:r>
              <a:rPr lang="en-US" dirty="0">
                <a:latin typeface="Lucida Handwriting" charset="0"/>
                <a:ea typeface="Lucida Handwriting" charset="0"/>
                <a:cs typeface="Lucida Handwriting" charset="0"/>
              </a:rPr>
              <a:t>Take a look at the Staffordshire Hoard highlighted objects.  </a:t>
            </a:r>
          </a:p>
          <a:p>
            <a:r>
              <a:rPr lang="en-US" dirty="0">
                <a:latin typeface="Lucida Handwriting" charset="0"/>
                <a:ea typeface="Lucida Handwriting" charset="0"/>
                <a:cs typeface="Lucida Handwriting" charset="0"/>
              </a:rPr>
              <a:t>We will take a closer look in the History lesson.</a:t>
            </a:r>
          </a:p>
        </p:txBody>
      </p:sp>
    </p:spTree>
    <p:extLst>
      <p:ext uri="{BB962C8B-B14F-4D97-AF65-F5344CB8AC3E}">
        <p14:creationId xmlns:p14="http://schemas.microsoft.com/office/powerpoint/2010/main" val="274469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2123" y="398646"/>
            <a:ext cx="5410200" cy="14986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60900" y="2067719"/>
            <a:ext cx="3225800" cy="2514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581944"/>
            <a:ext cx="3492500" cy="2324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6900" y="673100"/>
            <a:ext cx="3289300" cy="2463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754" y="4001294"/>
            <a:ext cx="3238500" cy="2514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6900" y="3444875"/>
            <a:ext cx="3378200" cy="241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3504" y="4582319"/>
            <a:ext cx="30099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0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0919" y="2170235"/>
            <a:ext cx="2571750" cy="2571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311" y="365125"/>
            <a:ext cx="3556000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4480" y="473075"/>
            <a:ext cx="3289300" cy="2463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8900" y="473075"/>
            <a:ext cx="3810000" cy="2133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6665" y="3112477"/>
            <a:ext cx="3238500" cy="25019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7630" y="3426558"/>
            <a:ext cx="3683000" cy="2209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0865" y="4124326"/>
            <a:ext cx="3225800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6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Lucida Handwriting" charset="0"/>
                <a:ea typeface="Lucida Handwriting" charset="0"/>
                <a:cs typeface="Lucida Handwriting" charset="0"/>
              </a:rPr>
              <a:t>Research and look at images of the Staffordshire Hoard </a:t>
            </a:r>
            <a:endParaRPr lang="en-US" dirty="0">
              <a:latin typeface="Lucida Handwriting" charset="0"/>
              <a:ea typeface="Lucida Handwriting" charset="0"/>
              <a:cs typeface="Lucida Handwriting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en-GB" sz="3600" dirty="0">
                <a:solidFill>
                  <a:srgbClr val="0070C0"/>
                </a:solidFill>
                <a:latin typeface="Lucida Handwriting" charset="0"/>
                <a:ea typeface="Lucida Handwriting" charset="0"/>
                <a:cs typeface="Lucida Handwriting" charset="0"/>
              </a:rPr>
              <a:t>Sketch down some details and ideas to be used in your final design.</a:t>
            </a:r>
            <a:r>
              <a:rPr lang="en-US" sz="3600" dirty="0">
                <a:solidFill>
                  <a:srgbClr val="0070C0"/>
                </a:solidFill>
                <a:effectLst/>
                <a:latin typeface="Lucida Handwriting" charset="0"/>
                <a:ea typeface="Lucida Handwriting" charset="0"/>
                <a:cs typeface="Lucida Handwriting" charset="0"/>
              </a:rPr>
              <a:t> </a:t>
            </a:r>
            <a:endParaRPr lang="en-US" sz="3600" dirty="0">
              <a:solidFill>
                <a:srgbClr val="0070C0"/>
              </a:solidFill>
              <a:latin typeface="Lucida Handwriting" charset="0"/>
              <a:ea typeface="Lucida Handwriting" charset="0"/>
              <a:cs typeface="Lucida Handwriting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92" y="4533900"/>
            <a:ext cx="4572000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93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Lucida Handwriting</vt:lpstr>
      <vt:lpstr>Office Theme</vt:lpstr>
      <vt:lpstr>PowerPoint Presentation</vt:lpstr>
      <vt:lpstr>PowerPoint Presentation</vt:lpstr>
      <vt:lpstr>Staffordshire Hoard</vt:lpstr>
      <vt:lpstr>PowerPoint Presentation</vt:lpstr>
      <vt:lpstr>PowerPoint Presentation</vt:lpstr>
      <vt:lpstr>Research and look at images of the Staffordshire Hoard 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Shanon Hurdman</dc:creator>
  <cp:lastModifiedBy>Shanon Hurdman</cp:lastModifiedBy>
  <cp:revision>1</cp:revision>
  <dcterms:created xsi:type="dcterms:W3CDTF">2021-02-09T08:52:26Z</dcterms:created>
  <dcterms:modified xsi:type="dcterms:W3CDTF">2021-02-09T08:52:51Z</dcterms:modified>
</cp:coreProperties>
</file>