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8" r:id="rId3"/>
    <p:sldId id="261" r:id="rId4"/>
    <p:sldId id="262" r:id="rId5"/>
    <p:sldId id="265" r:id="rId6"/>
    <p:sldId id="264" r:id="rId7"/>
    <p:sldId id="266" r:id="rId8"/>
    <p:sldId id="267" r:id="rId9"/>
    <p:sldId id="257" r:id="rId10"/>
    <p:sldId id="258" r:id="rId11"/>
    <p:sldId id="25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2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0A1F0-8D40-46C6-A25A-0F9A30F87A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1110E4-6281-4A6C-9E0B-EABB4D01F4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18C8D8-E5D1-4BDA-A1BD-BD5B23DB0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F6E2C-27AA-4F8F-A22F-0B0CAF698B94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9CC5CC-A418-49E6-94EE-58C82F048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0C43D8-D354-4A84-96B4-12AD0D1EC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9FFA2-81E5-4812-A179-D84FA8DC19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5290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E7E0B-FD13-43DA-B23D-D06BDD9DD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D522D5-8BDE-459A-8131-218D60C84E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531D13-CE5F-4F1F-80BC-DD73A1F7C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F6E2C-27AA-4F8F-A22F-0B0CAF698B94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BA9786-95EB-49DD-9882-9173BD765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8FACCF-2613-43F9-8821-1425366D9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9FFA2-81E5-4812-A179-D84FA8DC19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4196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3E5E869-61EB-4FE4-847B-1886E7710C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A34B15-52FD-4731-BD34-B7C782C416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557910-F874-4DBE-8555-64491BADE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F6E2C-27AA-4F8F-A22F-0B0CAF698B94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78125-62E5-486E-9DBC-D483F5AD6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A22D27-5931-4E5D-8F66-9CC81EC05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9FFA2-81E5-4812-A179-D84FA8DC19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890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E25A5-DA42-40B9-8317-1652F8B84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C4EAF-C288-49B2-A1D8-D980093C6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81B06E-765E-4926-953A-C7CC50794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F6E2C-27AA-4F8F-A22F-0B0CAF698B94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CFFB4-9505-4C02-A420-75155221F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171D55-CBEE-4936-B999-51A54641E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9FFA2-81E5-4812-A179-D84FA8DC19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2273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1D5E3-C162-4915-81FA-8832780AD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CED18-1A48-4D7A-914E-497D2CAD2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6EC428-72F9-48AF-AFFF-37FBE862D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F6E2C-27AA-4F8F-A22F-0B0CAF698B94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A2687F-D19E-4F43-8000-04FFC89B7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D96D4C-7F4D-4507-901B-522BE373A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9FFA2-81E5-4812-A179-D84FA8DC19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4714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038A3-ED80-4101-A3D2-A008CE3EB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62E01D-E34E-46A7-BA0B-8239D9AAAE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D68D05-216B-4A14-AE60-62411B7BF9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7C6221-5191-4424-82B8-7F3F1191A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F6E2C-27AA-4F8F-A22F-0B0CAF698B94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3EAC29-68D8-4C04-80F7-051A36A7A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DFE9C6-5BF0-4579-9A01-9AED6DC10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9FFA2-81E5-4812-A179-D84FA8DC19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0378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E2B29-96BC-4321-8940-6D1AC0522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DC1E33-0E3D-4AAE-9FFE-46BDDCD1E9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DDBB79-B49B-42F5-BE2D-6C935B62AA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ACDD7A-859A-4946-B91A-FC1A5A01D4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089BA2-0131-4516-A6CF-EDCF77C9AC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1FEA1D-704F-4402-8E5A-A9F4ABDE8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F6E2C-27AA-4F8F-A22F-0B0CAF698B94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160E13-8018-4C1F-9BC2-DA7272063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35A5D2-6782-477D-BA26-A5FA3F1CE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9FFA2-81E5-4812-A179-D84FA8DC19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329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C8A8C-0C42-4CD7-838B-21213C8A5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BD11F6-6FC4-472A-94A9-22D43B779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F6E2C-27AA-4F8F-A22F-0B0CAF698B94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BB475A-1AFF-48D6-B05D-B64723EBC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68F830-B70B-4CCC-A57B-D09BEFEE1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9FFA2-81E5-4812-A179-D84FA8DC19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3257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518201-EA4B-4DC4-9EF7-05CC34D9E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F6E2C-27AA-4F8F-A22F-0B0CAF698B94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E2D494-3F82-441F-9A88-5E1DC869F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FDC65D-9289-4B90-BE0D-6F442148C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9FFA2-81E5-4812-A179-D84FA8DC19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3565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D1C9E-1DCD-45F8-8566-6B4C1D961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C73C3-470C-49B9-ADFE-25DE537A8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18F8C8-A9F6-484F-8B06-27F975D13A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1BF9AE-C3D7-452A-8229-E35CC64BB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F6E2C-27AA-4F8F-A22F-0B0CAF698B94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E456BC-4087-4DDA-847A-09395BAD8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205421-0FE2-4202-9EBF-D456EA2EC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9FFA2-81E5-4812-A179-D84FA8DC19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1708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41D3C-69F6-4440-940A-14B1B482E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F9C979-5A49-4EBB-9E0E-6FFAD9A49C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8777FB-B7C9-4E09-B4B1-15B920039E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D0EDB4-BEF9-455F-B6EB-398331BFF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F6E2C-27AA-4F8F-A22F-0B0CAF698B94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CC9F1E-3C0A-4A6E-9E0E-913BD16B3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E9CDA6-FF1A-44D5-875A-0204A61EE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9FFA2-81E5-4812-A179-D84FA8DC19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6861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EDBEDE-F519-4919-8CB2-CB14F1367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E140FB-7CF2-47A2-A9A7-CF0CC5A8C6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F02053-F467-4791-8613-9988B24443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F6E2C-27AA-4F8F-A22F-0B0CAF698B94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1345B8-3347-47FF-8958-145F9F58DB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4C9E50-C8F7-478D-9886-5E5110ACEB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9FFA2-81E5-4812-A179-D84FA8DC19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9831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app.mymaths.co.uk/5998-lesson/introducing-improper-and-mixed-fractions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8215905-F722-4EB4-8C44-1556A3F6E07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21.05.20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Converting mixed numbers to improper fractions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A58D64-315F-4995-BBB7-88FD1DE6DE0D}"/>
              </a:ext>
            </a:extLst>
          </p:cNvPr>
          <p:cNvSpPr txBox="1"/>
          <p:nvPr/>
        </p:nvSpPr>
        <p:spPr>
          <a:xfrm>
            <a:off x="742122" y="1311965"/>
            <a:ext cx="49263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Starter: converting units of time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AAC6ED-4C99-43CC-956E-B7106F2F31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434" y="2020121"/>
            <a:ext cx="7760230" cy="235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3768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F283632-3C6D-46FF-88A0-D378657EE431}"/>
              </a:ext>
            </a:extLst>
          </p:cNvPr>
          <p:cNvSpPr/>
          <p:nvPr/>
        </p:nvSpPr>
        <p:spPr>
          <a:xfrm>
            <a:off x="121919" y="986223"/>
            <a:ext cx="72964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accent4"/>
                </a:solidFill>
                <a:latin typeface="Comic Sans MS" panose="030F0702030302020204" pitchFamily="66" charset="0"/>
              </a:rPr>
              <a:t>Yellow: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Complete these conversions.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Note: These sheets can be printed off from the maths resources folder.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8C2457-D098-467C-A92B-69CC1C050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697" y="2587999"/>
            <a:ext cx="4027013" cy="396319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9F9E57E-621D-4073-8955-1EA99FE827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8364" y="2011933"/>
            <a:ext cx="4235630" cy="453925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F17675F-9C52-438B-91BE-8E7824FAC573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21.05.20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Converting mixed numbers to improper fractions</a:t>
            </a:r>
          </a:p>
        </p:txBody>
      </p:sp>
    </p:spTree>
    <p:extLst>
      <p:ext uri="{BB962C8B-B14F-4D97-AF65-F5344CB8AC3E}">
        <p14:creationId xmlns:p14="http://schemas.microsoft.com/office/powerpoint/2010/main" val="1460300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F283632-3C6D-46FF-88A0-D378657EE431}"/>
              </a:ext>
            </a:extLst>
          </p:cNvPr>
          <p:cNvSpPr/>
          <p:nvPr/>
        </p:nvSpPr>
        <p:spPr>
          <a:xfrm>
            <a:off x="121919" y="986223"/>
            <a:ext cx="11821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accent6"/>
                </a:solidFill>
                <a:latin typeface="Comic Sans MS" panose="030F0702030302020204" pitchFamily="66" charset="0"/>
              </a:rPr>
              <a:t>Green/</a:t>
            </a:r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Purple: </a:t>
            </a:r>
            <a:r>
              <a:rPr lang="en-GB" sz="2400" dirty="0">
                <a:latin typeface="Comic Sans MS" panose="030F0702030302020204" pitchFamily="66" charset="0"/>
              </a:rPr>
              <a:t>Complete the conversions from improper fraction to mixed number and from mixed number to improper fraction to crack the code.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Note: This sheet can be printed off from the maths resources folder.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7ECC7D-F6C5-42EB-B6A2-98A420094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027" y="2218668"/>
            <a:ext cx="7916222" cy="45009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61BE59-7A6A-4AE8-8D54-2CD5ADE589F6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21.05.20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Converting mixed numbers to improper fractions</a:t>
            </a:r>
          </a:p>
        </p:txBody>
      </p:sp>
    </p:spTree>
    <p:extLst>
      <p:ext uri="{BB962C8B-B14F-4D97-AF65-F5344CB8AC3E}">
        <p14:creationId xmlns:p14="http://schemas.microsoft.com/office/powerpoint/2010/main" val="3205642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8215905-F722-4EB4-8C44-1556A3F6E07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21.05.20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Converting mixed numbers to improper fractions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A58D64-315F-4995-BBB7-88FD1DE6DE0D}"/>
              </a:ext>
            </a:extLst>
          </p:cNvPr>
          <p:cNvSpPr txBox="1"/>
          <p:nvPr/>
        </p:nvSpPr>
        <p:spPr>
          <a:xfrm>
            <a:off x="742121" y="1311965"/>
            <a:ext cx="1590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E9F731-472F-4AEA-9EBC-B427C8F21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382" y="2107934"/>
            <a:ext cx="8215235" cy="24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964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8215905-F722-4EB4-8C44-1556A3F6E07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21.05.20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Converting mixed numbers to improper fractions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A58D64-315F-4995-BBB7-88FD1DE6DE0D}"/>
              </a:ext>
            </a:extLst>
          </p:cNvPr>
          <p:cNvSpPr txBox="1"/>
          <p:nvPr/>
        </p:nvSpPr>
        <p:spPr>
          <a:xfrm>
            <a:off x="742122" y="1311965"/>
            <a:ext cx="1025633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Yesterday we looked at how to convert improper fractions into mixed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numbers.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Today we are going to convert mixed numbers into improper fractions.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757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8215905-F722-4EB4-8C44-1556A3F6E07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21.05.20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Converting mixed numbers to improper fractions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A58D64-315F-4995-BBB7-88FD1DE6DE0D}"/>
              </a:ext>
            </a:extLst>
          </p:cNvPr>
          <p:cNvSpPr txBox="1"/>
          <p:nvPr/>
        </p:nvSpPr>
        <p:spPr>
          <a:xfrm>
            <a:off x="616226" y="1630017"/>
            <a:ext cx="109595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When converting from a mixed number to an improper fraction: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Comic Sans MS" panose="030F0702030302020204" pitchFamily="66" charset="0"/>
              </a:rPr>
              <a:t>The denominator ALWAYS stays the same.</a:t>
            </a:r>
          </a:p>
          <a:p>
            <a:pPr marL="457200" indent="-457200">
              <a:buAutoNum type="arabicPeriod"/>
            </a:pPr>
            <a:endParaRPr lang="en-GB" sz="2400" dirty="0">
              <a:latin typeface="Comic Sans MS" panose="030F0702030302020204" pitchFamily="66" charset="0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Comic Sans MS" panose="030F0702030302020204" pitchFamily="66" charset="0"/>
              </a:rPr>
              <a:t>The whole number part of the mixed number needs to be converted into a fraction with the same denominator as the other fraction. Then the two fractions must be added together.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928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8215905-F722-4EB4-8C44-1556A3F6E07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21.05.20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Converting mixed numbers to improper fractions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A58D64-315F-4995-BBB7-88FD1DE6DE0D}"/>
              </a:ext>
            </a:extLst>
          </p:cNvPr>
          <p:cNvSpPr txBox="1"/>
          <p:nvPr/>
        </p:nvSpPr>
        <p:spPr>
          <a:xfrm>
            <a:off x="616226" y="1630017"/>
            <a:ext cx="109595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Work through pages 7-9 in the following </a:t>
            </a:r>
            <a:r>
              <a:rPr lang="en-GB" sz="2400" dirty="0" err="1">
                <a:latin typeface="Comic Sans MS" panose="030F0702030302020204" pitchFamily="66" charset="0"/>
              </a:rPr>
              <a:t>MyMaths</a:t>
            </a:r>
            <a:r>
              <a:rPr lang="en-GB" sz="2400" dirty="0">
                <a:latin typeface="Comic Sans MS" panose="030F0702030302020204" pitchFamily="66" charset="0"/>
              </a:rPr>
              <a:t> lesson to understand how to convert from mixed number to improper fractions.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hlinkClick r:id="rId2"/>
              </a:rPr>
              <a:t>https://app.mymaths.co.uk/5998-lesson/introducing-improper-and-mixed-fractions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We will then look at a couple more examples on the next few slides.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975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8215905-F722-4EB4-8C44-1556A3F6E07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21.05.20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Converting mixed numbers to improper fractions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7A58D64-315F-4995-BBB7-88FD1DE6DE0D}"/>
                  </a:ext>
                </a:extLst>
              </p:cNvPr>
              <p:cNvSpPr txBox="1"/>
              <p:nvPr/>
            </p:nvSpPr>
            <p:spPr>
              <a:xfrm>
                <a:off x="510209" y="1152939"/>
                <a:ext cx="11483008" cy="5665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Convert 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into an improper fraction: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2 whole ones is the same as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So converting 2 into a fraction gives 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We then need to add this to the fraction in our mixed number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)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 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	 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This is the same as multiplying the whole number by the denominator and adding it to the numerator: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=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	2 x 3 = 6		6 + 1 = 7	 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7A58D64-315F-4995-BBB7-88FD1DE6DE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209" y="1152939"/>
                <a:ext cx="11483008" cy="5665590"/>
              </a:xfrm>
              <a:prstGeom prst="rect">
                <a:avLst/>
              </a:prstGeom>
              <a:blipFill>
                <a:blip r:embed="rId2"/>
                <a:stretch>
                  <a:fillRect l="-8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Arrow: Curved Right 2">
            <a:extLst>
              <a:ext uri="{FF2B5EF4-FFF2-40B4-BE49-F238E27FC236}">
                <a16:creationId xmlns:a16="http://schemas.microsoft.com/office/drawing/2014/main" id="{CE47C5C1-242C-46F0-85C8-213D4B5E9305}"/>
              </a:ext>
            </a:extLst>
          </p:cNvPr>
          <p:cNvSpPr/>
          <p:nvPr/>
        </p:nvSpPr>
        <p:spPr>
          <a:xfrm rot="18449548">
            <a:off x="652511" y="6203393"/>
            <a:ext cx="179222" cy="35030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08FFF7-32C7-4416-B0F2-3EDEF557074D}"/>
              </a:ext>
            </a:extLst>
          </p:cNvPr>
          <p:cNvSpPr txBox="1"/>
          <p:nvPr/>
        </p:nvSpPr>
        <p:spPr>
          <a:xfrm>
            <a:off x="406582" y="6200836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772675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8215905-F722-4EB4-8C44-1556A3F6E07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21.05.20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Converting mixed numbers to improper fractions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7A58D64-315F-4995-BBB7-88FD1DE6DE0D}"/>
                  </a:ext>
                </a:extLst>
              </p:cNvPr>
              <p:cNvSpPr txBox="1"/>
              <p:nvPr/>
            </p:nvSpPr>
            <p:spPr>
              <a:xfrm>
                <a:off x="510209" y="1152939"/>
                <a:ext cx="10475843" cy="17302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Convert 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into an improper fraction.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Have a go yourself before looking at the answers on the next slide.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7A58D64-315F-4995-BBB7-88FD1DE6DE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209" y="1152939"/>
                <a:ext cx="10475843" cy="1730217"/>
              </a:xfrm>
              <a:prstGeom prst="rect">
                <a:avLst/>
              </a:prstGeom>
              <a:blipFill>
                <a:blip r:embed="rId2"/>
                <a:stretch>
                  <a:fillRect l="-9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6329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8215905-F722-4EB4-8C44-1556A3F6E07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21.05.20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Converting mixed numbers to improper fractions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7A58D64-315F-4995-BBB7-88FD1DE6DE0D}"/>
                  </a:ext>
                </a:extLst>
              </p:cNvPr>
              <p:cNvSpPr txBox="1"/>
              <p:nvPr/>
            </p:nvSpPr>
            <p:spPr>
              <a:xfrm>
                <a:off x="510209" y="1152939"/>
                <a:ext cx="11483008" cy="58078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Convert 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into an improper fraction: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Our denominator is 6 so we know that each whole has 6 parts: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3 whole ones is the same as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So converting 3 into a fraction gives us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We then need to add this to the fraction in our mixed number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)</a:t>
                </a: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 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	 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This is the same as multiplying the whole number by the denominator and adding it to the numerator:</a:t>
                </a:r>
              </a:p>
              <a:p>
                <a:r>
                  <a:rPr lang="en-GB" sz="800" dirty="0">
                    <a:latin typeface="Comic Sans MS" panose="030F0702030302020204" pitchFamily="66" charset="0"/>
                  </a:rPr>
                  <a:t> </a:t>
                </a: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= 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	3 x 6 = 18		18 + 5 = 23	 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23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7A58D64-315F-4995-BBB7-88FD1DE6DE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209" y="1152939"/>
                <a:ext cx="11483008" cy="5807808"/>
              </a:xfrm>
              <a:prstGeom prst="rect">
                <a:avLst/>
              </a:prstGeom>
              <a:blipFill>
                <a:blip r:embed="rId2"/>
                <a:stretch>
                  <a:fillRect l="-8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Arrow: Curved Right 2">
            <a:extLst>
              <a:ext uri="{FF2B5EF4-FFF2-40B4-BE49-F238E27FC236}">
                <a16:creationId xmlns:a16="http://schemas.microsoft.com/office/drawing/2014/main" id="{CE47C5C1-242C-46F0-85C8-213D4B5E9305}"/>
              </a:ext>
            </a:extLst>
          </p:cNvPr>
          <p:cNvSpPr/>
          <p:nvPr/>
        </p:nvSpPr>
        <p:spPr>
          <a:xfrm rot="18449548">
            <a:off x="582502" y="6343199"/>
            <a:ext cx="179222" cy="35030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08FFF7-32C7-4416-B0F2-3EDEF557074D}"/>
              </a:ext>
            </a:extLst>
          </p:cNvPr>
          <p:cNvSpPr txBox="1"/>
          <p:nvPr/>
        </p:nvSpPr>
        <p:spPr>
          <a:xfrm>
            <a:off x="293939" y="6371587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x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941649-965C-4F61-B8CE-2D5D997566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089" y="2471837"/>
            <a:ext cx="1485714" cy="3523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DA3DD3-E376-4270-B450-DAEA0AC6B2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683" y="2479065"/>
            <a:ext cx="1485714" cy="3523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8E6E1C-2E32-48A9-A5BF-C8FF436684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277" y="2486293"/>
            <a:ext cx="1485714" cy="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343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4E450F-27A7-4C1A-B1EF-4DA1733B1B2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7418364" y="1572575"/>
            <a:ext cx="4651717" cy="52521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0524A7C-2174-4991-82B0-E4F9AB7E431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225039" y="2456667"/>
            <a:ext cx="5008100" cy="16226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BB6213-E549-4D5D-8D5F-8AB3F6547D1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225040" y="4079311"/>
            <a:ext cx="5008099" cy="281353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F283632-3C6D-46FF-88A0-D378657EE431}"/>
              </a:ext>
            </a:extLst>
          </p:cNvPr>
          <p:cNvSpPr/>
          <p:nvPr/>
        </p:nvSpPr>
        <p:spPr>
          <a:xfrm>
            <a:off x="121919" y="986223"/>
            <a:ext cx="72964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Orange:</a:t>
            </a:r>
            <a:r>
              <a:rPr lang="en-GB" sz="2400" dirty="0">
                <a:latin typeface="Comic Sans MS" panose="030F0702030302020204" pitchFamily="66" charset="0"/>
              </a:rPr>
              <a:t>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Complete these conversions.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Note: These sheets can be printed off from the maths resources folder.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4A8BCD-8084-407E-9627-92BF3CE4302A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21.05.20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Converting mixed numbers to improper fractions</a:t>
            </a:r>
          </a:p>
        </p:txBody>
      </p:sp>
    </p:spTree>
    <p:extLst>
      <p:ext uri="{BB962C8B-B14F-4D97-AF65-F5344CB8AC3E}">
        <p14:creationId xmlns:p14="http://schemas.microsoft.com/office/powerpoint/2010/main" val="34756849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1261</TotalTime>
  <Words>575</Words>
  <Application>Microsoft Office PowerPoint</Application>
  <PresentationFormat>Widescreen</PresentationFormat>
  <Paragraphs>74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17</cp:revision>
  <dcterms:created xsi:type="dcterms:W3CDTF">2020-05-13T14:35:21Z</dcterms:created>
  <dcterms:modified xsi:type="dcterms:W3CDTF">2020-05-14T11:36:57Z</dcterms:modified>
</cp:coreProperties>
</file>