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4" r:id="rId3"/>
    <p:sldId id="326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5" r:id="rId12"/>
    <p:sldId id="323" r:id="rId13"/>
    <p:sldId id="32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131" autoAdjust="0"/>
    <p:restoredTop sz="94660"/>
  </p:normalViewPr>
  <p:slideViewPr>
    <p:cSldViewPr snapToGrid="0">
      <p:cViewPr>
        <p:scale>
          <a:sx n="70" d="100"/>
          <a:sy n="70" d="100"/>
        </p:scale>
        <p:origin x="-78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4/29/2020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714276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Adventure stories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Wednesday 6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identify adverbs in a text.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365114" y="-2644513"/>
            <a:ext cx="7258574" cy="123952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994403" y="-76199"/>
            <a:ext cx="6197600" cy="7315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0647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Today’s activity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Find the verbs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and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the adverbs in the sentences in section A and underline in 2 different colours. </a:t>
            </a: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Identify the verbs and adverbs in the sentences in section A. Explain whether it is an adverb of manner (HOW), time (WHEN) or place (WHERE).</a:t>
            </a:r>
          </a:p>
          <a:p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Complete section A and Section B. Identify which type of adverb is used in the sentences. </a:t>
            </a:r>
            <a:endParaRPr lang="en-GB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solidFill>
                  <a:schemeClr val="accent6"/>
                </a:solidFill>
                <a:latin typeface="Comic Sans MS" pitchFamily="66" charset="0"/>
              </a:rPr>
              <a:t>Be careful… 3 sentence have </a:t>
            </a:r>
          </a:p>
          <a:p>
            <a:pPr>
              <a:buNone/>
            </a:pPr>
            <a:r>
              <a:rPr lang="en-GB" dirty="0" smtClean="0">
                <a:solidFill>
                  <a:schemeClr val="accent6"/>
                </a:solidFill>
                <a:latin typeface="Comic Sans MS" pitchFamily="66" charset="0"/>
              </a:rPr>
              <a:t>2 verbs and 2 adverbs. Can you spot them?</a:t>
            </a:r>
            <a:endParaRPr lang="en-GB" dirty="0">
              <a:solidFill>
                <a:schemeClr val="accent6"/>
              </a:solidFill>
              <a:latin typeface="Comic Sans MS" pitchFamily="66" charset="0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504155" y="174126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492782" y="2712526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0" y="2698879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20077" y="3940824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394310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288877" y="4327512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9797" y="5977719"/>
            <a:ext cx="3248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 copy of the sentences can be found in today’s folder</a:t>
            </a:r>
            <a:endParaRPr lang="en-GB" dirty="0"/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6963" y="4804012"/>
            <a:ext cx="3542081" cy="20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Answers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On the next slide are the answers.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Make sure not to peek before you have completed your work!</a:t>
            </a:r>
          </a:p>
        </p:txBody>
      </p:sp>
      <p:pic>
        <p:nvPicPr>
          <p:cNvPr id="11266" name="Picture 2" descr="Watching You Images, Stock Photos &amp; Vectors | Shutterst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2984" y="3660965"/>
            <a:ext cx="24765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7642745" y="4176215"/>
            <a:ext cx="4284000" cy="2115404"/>
          </a:xfrm>
        </p:spPr>
        <p:txBody>
          <a:bodyPr>
            <a:noAutofit/>
          </a:bodyPr>
          <a:lstStyle/>
          <a:p>
            <a:pPr hangingPunct="0">
              <a:spcBef>
                <a:spcPts val="0"/>
              </a:spcBef>
              <a:buNone/>
            </a:pPr>
            <a:r>
              <a:rPr lang="en-GB" sz="2000" dirty="0" smtClean="0">
                <a:solidFill>
                  <a:srgbClr val="FF0000"/>
                </a:solidFill>
              </a:rPr>
              <a:t>Place</a:t>
            </a:r>
          </a:p>
          <a:p>
            <a:pPr hangingPunct="0">
              <a:spcBef>
                <a:spcPts val="0"/>
              </a:spcBef>
              <a:buNone/>
            </a:pPr>
            <a:r>
              <a:rPr lang="en-GB" sz="2000" dirty="0" smtClean="0">
                <a:solidFill>
                  <a:srgbClr val="FF0000"/>
                </a:solidFill>
              </a:rPr>
              <a:t>Time</a:t>
            </a:r>
          </a:p>
          <a:p>
            <a:pPr hangingPunct="0">
              <a:spcBef>
                <a:spcPts val="0"/>
              </a:spcBef>
              <a:buNone/>
            </a:pPr>
            <a:r>
              <a:rPr lang="en-GB" sz="2000" dirty="0" smtClean="0">
                <a:solidFill>
                  <a:srgbClr val="FF0000"/>
                </a:solidFill>
              </a:rPr>
              <a:t>Place</a:t>
            </a:r>
          </a:p>
          <a:p>
            <a:pPr hangingPunct="0">
              <a:spcBef>
                <a:spcPts val="0"/>
              </a:spcBef>
              <a:buNone/>
            </a:pPr>
            <a:r>
              <a:rPr lang="en-GB" sz="2000" dirty="0" smtClean="0">
                <a:solidFill>
                  <a:srgbClr val="FF0000"/>
                </a:solidFill>
              </a:rPr>
              <a:t>Manner</a:t>
            </a:r>
          </a:p>
          <a:p>
            <a:pPr hangingPunct="0">
              <a:spcBef>
                <a:spcPts val="0"/>
              </a:spcBef>
              <a:buNone/>
            </a:pPr>
            <a:r>
              <a:rPr lang="en-GB" sz="2000" dirty="0" smtClean="0">
                <a:solidFill>
                  <a:srgbClr val="FF0000"/>
                </a:solidFill>
              </a:rPr>
              <a:t>Place</a:t>
            </a:r>
          </a:p>
          <a:p>
            <a:pPr hangingPunct="0">
              <a:spcBef>
                <a:spcPts val="0"/>
              </a:spcBef>
              <a:buNone/>
            </a:pPr>
            <a:r>
              <a:rPr lang="en-GB" sz="2000" dirty="0" smtClean="0">
                <a:solidFill>
                  <a:srgbClr val="FF0000"/>
                </a:solidFill>
              </a:rPr>
              <a:t>Manner</a:t>
            </a:r>
          </a:p>
          <a:p>
            <a:pPr hangingPunct="0">
              <a:spcBef>
                <a:spcPts val="0"/>
              </a:spcBef>
              <a:buNone/>
            </a:pPr>
            <a:r>
              <a:rPr lang="en-GB" sz="2000" dirty="0" smtClean="0">
                <a:solidFill>
                  <a:srgbClr val="FF0000"/>
                </a:solidFill>
              </a:rPr>
              <a:t>Manner 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266" y="745439"/>
            <a:ext cx="6491501" cy="292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907" y="4198392"/>
            <a:ext cx="7193863" cy="2065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41446" y="3780429"/>
            <a:ext cx="5186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Section B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916675" y="411707"/>
            <a:ext cx="5186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Section 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2286" y="801715"/>
            <a:ext cx="1869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7030A0"/>
                </a:solidFill>
              </a:rPr>
              <a:t>Adverbs</a:t>
            </a:r>
            <a:r>
              <a:rPr lang="en-GB" sz="3600" b="1" dirty="0"/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3029242" y="295031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An </a:t>
            </a:r>
            <a:r>
              <a:rPr lang="en-GB" sz="2800" dirty="0">
                <a:solidFill>
                  <a:srgbClr val="7030A0"/>
                </a:solidFill>
                <a:latin typeface="Calibri" panose="020F0502020204030204" pitchFamily="34" charset="0"/>
              </a:rPr>
              <a:t>adverb</a:t>
            </a:r>
            <a:r>
              <a:rPr lang="en-GB" sz="2800" dirty="0">
                <a:latin typeface="Calibri" panose="020F0502020204030204" pitchFamily="34" charset="0"/>
              </a:rPr>
              <a:t> tells you more about a </a:t>
            </a:r>
            <a:r>
              <a:rPr lang="en-GB" sz="2800" dirty="0">
                <a:solidFill>
                  <a:srgbClr val="0000FF"/>
                </a:solidFill>
                <a:latin typeface="Calibri" panose="020F0502020204030204" pitchFamily="34" charset="0"/>
              </a:rPr>
              <a:t>verb</a:t>
            </a:r>
            <a:r>
              <a:rPr lang="en-GB" sz="2800" dirty="0">
                <a:latin typeface="Calibri" panose="020F0502020204030204" pitchFamily="34" charset="0"/>
              </a:rPr>
              <a:t>.</a:t>
            </a:r>
            <a:endParaRPr lang="en-GB" sz="2800" dirty="0"/>
          </a:p>
        </p:txBody>
      </p:sp>
      <p:sp>
        <p:nvSpPr>
          <p:cNvPr id="5" name="Rectangle 4"/>
          <p:cNvSpPr/>
          <p:nvPr/>
        </p:nvSpPr>
        <p:spPr>
          <a:xfrm>
            <a:off x="2928291" y="1472550"/>
            <a:ext cx="6074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0000FF"/>
                </a:solidFill>
                <a:latin typeface="Calibri" panose="020F0502020204030204" pitchFamily="34" charset="0"/>
              </a:rPr>
              <a:t>Verbs</a:t>
            </a:r>
            <a:r>
              <a:rPr lang="en-GB" sz="2800" dirty="0">
                <a:latin typeface="Calibri" panose="020F0502020204030204" pitchFamily="34" charset="0"/>
              </a:rPr>
              <a:t> are </a:t>
            </a:r>
            <a:r>
              <a:rPr lang="en-GB" sz="2800" dirty="0" smtClean="0">
                <a:latin typeface="Calibri" panose="020F0502020204030204" pitchFamily="34" charset="0"/>
              </a:rPr>
              <a:t>doing or being words</a:t>
            </a:r>
            <a:r>
              <a:rPr lang="en-GB" sz="2800" dirty="0">
                <a:latin typeface="Calibri" panose="020F0502020204030204" pitchFamily="34" charset="0"/>
              </a:rPr>
              <a:t>.</a:t>
            </a:r>
            <a:endParaRPr lang="en-GB" sz="2800" dirty="0"/>
          </a:p>
        </p:txBody>
      </p:sp>
      <p:sp>
        <p:nvSpPr>
          <p:cNvPr id="6" name="Rectangle 5"/>
          <p:cNvSpPr/>
          <p:nvPr/>
        </p:nvSpPr>
        <p:spPr>
          <a:xfrm>
            <a:off x="3134988" y="2222731"/>
            <a:ext cx="7585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walk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51377" y="2233849"/>
            <a:ext cx="809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think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725275" y="2200136"/>
            <a:ext cx="831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listen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888329" y="3815769"/>
            <a:ext cx="708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now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337406" y="3808835"/>
            <a:ext cx="711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past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000336" y="3808836"/>
            <a:ext cx="10278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quickly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93030" y="5507060"/>
            <a:ext cx="712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Try modifying one of the </a:t>
            </a:r>
            <a:r>
              <a:rPr lang="en-GB" sz="2400" b="1" i="1" dirty="0">
                <a:solidFill>
                  <a:schemeClr val="accent5">
                    <a:lumMod val="75000"/>
                  </a:schemeClr>
                </a:solidFill>
              </a:rPr>
              <a:t>verbs</a:t>
            </a:r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 with one of the </a:t>
            </a:r>
            <a:r>
              <a:rPr lang="en-GB" sz="2400" b="1" i="1" dirty="0">
                <a:solidFill>
                  <a:schemeClr val="accent5">
                    <a:lumMod val="75000"/>
                  </a:schemeClr>
                </a:solidFill>
              </a:rPr>
              <a:t>adverbs</a:t>
            </a:r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813839" y="4682198"/>
            <a:ext cx="13542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walk </a:t>
            </a:r>
            <a:r>
              <a:rPr lang="en-GB" sz="2400" i="1" dirty="0">
                <a:solidFill>
                  <a:srgbClr val="7030A0"/>
                </a:solidFill>
                <a:latin typeface="+mj-lt"/>
              </a:rPr>
              <a:t>past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824157" y="4683675"/>
            <a:ext cx="1737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think</a:t>
            </a:r>
            <a:r>
              <a:rPr lang="en-GB" sz="2400" i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en-GB" sz="2400" i="1" dirty="0">
                <a:solidFill>
                  <a:srgbClr val="7030A0"/>
                </a:solidFill>
                <a:latin typeface="+mj-lt"/>
              </a:rPr>
              <a:t>quickly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530635" y="4682198"/>
            <a:ext cx="14243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listen</a:t>
            </a:r>
            <a:r>
              <a:rPr lang="en-GB" sz="2400" i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en-GB" sz="2400" i="1" dirty="0">
                <a:solidFill>
                  <a:srgbClr val="7030A0"/>
                </a:solidFill>
                <a:latin typeface="+mj-lt"/>
              </a:rPr>
              <a:t>now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76901" y="441830"/>
            <a:ext cx="2407931" cy="129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263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" grpId="0"/>
      <p:bldP spid="11" grpId="0"/>
      <p:bldP spid="12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4619" y="1964070"/>
            <a:ext cx="67246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04716" y="1201003"/>
            <a:ext cx="22791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Adverb of manner</a:t>
            </a:r>
          </a:p>
          <a:p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Tells us HOW an action is carried out.</a:t>
            </a:r>
          </a:p>
          <a:p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e.g. Max </a:t>
            </a:r>
            <a:r>
              <a:rPr lang="en-GB" u="sng" dirty="0" smtClean="0">
                <a:solidFill>
                  <a:srgbClr val="FF0000"/>
                </a:solidFill>
                <a:latin typeface="Comic Sans MS" pitchFamily="66" charset="0"/>
              </a:rPr>
              <a:t>rested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happily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 in bed.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183642" y="1542197"/>
            <a:ext cx="1460310" cy="10781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676263" y="1749187"/>
            <a:ext cx="22245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Adverb of place</a:t>
            </a:r>
          </a:p>
          <a:p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Tells us WHERE an action is carried out.</a:t>
            </a:r>
          </a:p>
          <a:p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e.g. The hedgehogs </a:t>
            </a:r>
            <a:r>
              <a:rPr lang="en-GB" u="sng" dirty="0" smtClean="0">
                <a:solidFill>
                  <a:srgbClr val="FF0000"/>
                </a:solidFill>
                <a:latin typeface="Comic Sans MS" pitchFamily="66" charset="0"/>
              </a:rPr>
              <a:t>played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outside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98541" y="259307"/>
            <a:ext cx="48176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Adverb of time</a:t>
            </a:r>
          </a:p>
          <a:p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Tells us WHEN an action is carried out.</a:t>
            </a:r>
          </a:p>
          <a:p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e.g. 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Yesterday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, Max </a:t>
            </a:r>
            <a:r>
              <a:rPr lang="en-GB" u="sng" dirty="0" smtClean="0">
                <a:solidFill>
                  <a:srgbClr val="FF0000"/>
                </a:solidFill>
                <a:latin typeface="Comic Sans MS" pitchFamily="66" charset="0"/>
              </a:rPr>
              <a:t>crossed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 the road.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rot="16200000" flipH="1">
            <a:off x="4995082" y="2060810"/>
            <a:ext cx="818865" cy="545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V="1">
            <a:off x="7861111" y="1969827"/>
            <a:ext cx="1765113" cy="595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6808" y="-87086"/>
            <a:ext cx="12452351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-215328" y="0"/>
            <a:ext cx="6197600" cy="7315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545910"/>
            <a:ext cx="5868537" cy="5049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Why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is </a:t>
            </a:r>
            <a:r>
              <a:rPr lang="en-GB" sz="2800" dirty="0" smtClean="0">
                <a:latin typeface="Comic Sans MS" pitchFamily="66" charset="0"/>
              </a:rPr>
              <a:t>Max’s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speech muddled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?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90099" y="6005015"/>
            <a:ext cx="5194110" cy="1091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omic Sans MS" pitchFamily="66" charset="0"/>
              </a:rPr>
              <a:t>Challenge: Can you spot</a:t>
            </a:r>
            <a:r>
              <a:rPr kumimoji="0" lang="en-GB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omic Sans MS" pitchFamily="66" charset="0"/>
              </a:rPr>
              <a:t> any adverbs as you are reading? 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103864"/>
            <a:ext cx="59640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u="sng" dirty="0" smtClean="0">
                <a:latin typeface="Comic Sans MS" panose="030F0702030302020204" pitchFamily="66" charset="0"/>
              </a:rPr>
              <a:t>The story so far:</a:t>
            </a:r>
          </a:p>
          <a:p>
            <a:r>
              <a:rPr lang="en-GB" sz="2800" dirty="0" smtClean="0">
                <a:latin typeface="Comic Sans MS" panose="030F0702030302020204" pitchFamily="66" charset="0"/>
              </a:rPr>
              <a:t>Max has made it across the street to the park. </a:t>
            </a:r>
          </a:p>
          <a:p>
            <a:r>
              <a:rPr lang="en-GB" sz="2800" dirty="0" smtClean="0">
                <a:latin typeface="Comic Sans MS" panose="030F0702030302020204" pitchFamily="66" charset="0"/>
              </a:rPr>
              <a:t>He meets another hedgehog who helps him to find his way home. </a:t>
            </a:r>
          </a:p>
          <a:p>
            <a:r>
              <a:rPr lang="en-GB" sz="2800" dirty="0" smtClean="0">
                <a:latin typeface="Comic Sans MS" panose="030F0702030302020204" pitchFamily="66" charset="0"/>
              </a:rPr>
              <a:t>But Max gets another bump on the head!</a:t>
            </a:r>
            <a:endParaRPr lang="en-GB" sz="2800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501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366653" y="-2722250"/>
            <a:ext cx="7255497" cy="1239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879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254524" y="-2610124"/>
            <a:ext cx="7479752" cy="12395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69290" y="6496334"/>
            <a:ext cx="4831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FF0000"/>
                </a:solidFill>
                <a:latin typeface="Comic Sans MS" pitchFamily="66" charset="0"/>
              </a:rPr>
              <a:t>Why does Pa feel guilty?</a:t>
            </a:r>
            <a:endParaRPr lang="en-GB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83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388176" y="-2743775"/>
            <a:ext cx="7212450" cy="123952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82436" y="6075865"/>
            <a:ext cx="600956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  <a:latin typeface="Comic Sans MS" pitchFamily="66" charset="0"/>
              </a:rPr>
              <a:t>Does the hedgehog from 5B really think that a cat ate his </a:t>
            </a:r>
            <a:r>
              <a:rPr lang="en-GB" sz="2000" dirty="0" err="1" smtClean="0">
                <a:solidFill>
                  <a:srgbClr val="FF0000"/>
                </a:solidFill>
                <a:latin typeface="Comic Sans MS" pitchFamily="66" charset="0"/>
              </a:rPr>
              <a:t>Munchimeat</a:t>
            </a:r>
            <a:r>
              <a:rPr lang="en-GB" sz="2000" dirty="0" smtClean="0">
                <a:solidFill>
                  <a:srgbClr val="FF0000"/>
                </a:solidFill>
                <a:latin typeface="Comic Sans MS" pitchFamily="66" charset="0"/>
              </a:rPr>
              <a:t>? Explain how you know.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2938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289640" y="-2569038"/>
            <a:ext cx="7409523" cy="1239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321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502991" y="-2698935"/>
            <a:ext cx="7244075" cy="123371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05266" y="0"/>
            <a:ext cx="60778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What do you think is going through Ma’s mind when Pa says ‘Sounds like something got run over’? Are there any clues in the text?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3390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3275</TotalTime>
  <Words>355</Words>
  <Application>Microsoft Office PowerPoint</Application>
  <PresentationFormat>Custom</PresentationFormat>
  <Paragraphs>62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English  Adventure stories  Miss Hurdman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Today’s activity</vt:lpstr>
      <vt:lpstr>Answers</vt:lpstr>
      <vt:lpstr>Slide 13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31</cp:revision>
  <dcterms:created xsi:type="dcterms:W3CDTF">2020-04-22T08:29:51Z</dcterms:created>
  <dcterms:modified xsi:type="dcterms:W3CDTF">2020-04-30T17:38:20Z</dcterms:modified>
</cp:coreProperties>
</file>