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7" r:id="rId3"/>
    <p:sldId id="296" r:id="rId4"/>
    <p:sldId id="300" r:id="rId5"/>
    <p:sldId id="29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6/2/2020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02/06/2020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Greek Myths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</a:t>
            </a:r>
            <a:r>
              <a:rPr lang="en-GB" sz="4000" smtClean="0">
                <a:latin typeface="Comic Sans MS" panose="030F0702030302020204" pitchFamily="66" charset="0"/>
              </a:rPr>
              <a:t>10</a:t>
            </a:r>
            <a:r>
              <a:rPr lang="en-GB" sz="4000" baseline="30000" smtClean="0">
                <a:latin typeface="Comic Sans MS" panose="030F0702030302020204" pitchFamily="66" charset="0"/>
              </a:rPr>
              <a:t>th</a:t>
            </a:r>
            <a:r>
              <a:rPr lang="en-GB" sz="4000" smtClean="0">
                <a:latin typeface="Comic Sans MS" panose="030F0702030302020204" pitchFamily="66" charset="0"/>
              </a:rPr>
              <a:t> June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speech rules to punctuate direct speech.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Greek Myths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51378"/>
            <a:ext cx="8619699" cy="4954137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Today we are going to have a look at another Greek Myth about King Midas.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story is called ‘King Midas and The Golden </a:t>
            </a:r>
            <a:r>
              <a:rPr lang="en-GB" dirty="0" smtClean="0">
                <a:latin typeface="Comic Sans MS" pitchFamily="66" charset="0"/>
              </a:rPr>
              <a:t>Touch</a:t>
            </a:r>
            <a:r>
              <a:rPr lang="en-GB" dirty="0" smtClean="0">
                <a:latin typeface="Comic Sans MS" pitchFamily="66" charset="0"/>
              </a:rPr>
              <a:t>’. What do you think will happen?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If there is a word which you don’t understand, ask an adult or use the internet to find out.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Read the story on the next slide. </a:t>
            </a:r>
            <a:r>
              <a:rPr lang="en-GB" sz="2000" dirty="0" smtClean="0">
                <a:latin typeface="Comic Sans MS" pitchFamily="66" charset="0"/>
              </a:rPr>
              <a:t>It is also in today’s folder if you wanted a clearer version. </a:t>
            </a:r>
          </a:p>
        </p:txBody>
      </p:sp>
      <p:pic>
        <p:nvPicPr>
          <p:cNvPr id="2050" name="Picture 2" descr="Medusa greek myth creature pop art Royalty Free Vector Image"/>
          <p:cNvPicPr>
            <a:picLocks noChangeAspect="1" noChangeArrowheads="1"/>
          </p:cNvPicPr>
          <p:nvPr/>
        </p:nvPicPr>
        <p:blipFill>
          <a:blip r:embed="rId2" cstate="print"/>
          <a:srcRect b="10332"/>
          <a:stretch>
            <a:fillRect/>
          </a:stretch>
        </p:blipFill>
        <p:spPr bwMode="auto">
          <a:xfrm>
            <a:off x="9524999" y="293380"/>
            <a:ext cx="2374695" cy="2299695"/>
          </a:xfrm>
          <a:prstGeom prst="rect">
            <a:avLst/>
          </a:prstGeom>
          <a:noFill/>
        </p:spPr>
      </p:pic>
      <p:pic>
        <p:nvPicPr>
          <p:cNvPr id="2052" name="Picture 4" descr="Disney's Hercules - Greek Mythology Lin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59215" y="4408227"/>
            <a:ext cx="2344322" cy="22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788" y="0"/>
            <a:ext cx="11145103" cy="685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159388" cy="4351338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Imagine the conversation between King Midas and the Satyr at breakfast. </a:t>
            </a:r>
          </a:p>
          <a:p>
            <a:r>
              <a:rPr lang="en-GB" dirty="0" smtClean="0">
                <a:latin typeface="Comic Sans MS" pitchFamily="66" charset="0"/>
              </a:rPr>
              <a:t>How will King Midas discover who the Satyr is? </a:t>
            </a:r>
          </a:p>
          <a:p>
            <a:r>
              <a:rPr lang="en-GB" dirty="0" smtClean="0">
                <a:latin typeface="Comic Sans MS" pitchFamily="66" charset="0"/>
              </a:rPr>
              <a:t>How will he decide what to ask for?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Write the conversation in speech bubbles. 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88658" y="760223"/>
            <a:ext cx="3741264" cy="487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7486934" cy="5131557"/>
          </a:xfrm>
        </p:spPr>
        <p:txBody>
          <a:bodyPr>
            <a:normAutofit/>
          </a:bodyPr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Write out your conversation between King Midas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and the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satyr. Use speech marks and a reporting clause.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Write your conversation using speech marks,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commas,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capital </a:t>
            </a: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letters and a reporting clause.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Write your conversation aiming to use </a:t>
            </a:r>
            <a:r>
              <a:rPr lang="en-GB" u="sng" dirty="0" smtClean="0">
                <a:solidFill>
                  <a:srgbClr val="7030A0"/>
                </a:solidFill>
                <a:latin typeface="Comic Sans MS" pitchFamily="66" charset="0"/>
              </a:rPr>
              <a:t>all </a:t>
            </a: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of the direct speech rules. Don’t use ‘said’ and include some adverbs.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Put detail of what is happening to the characters between the speech.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90507" y="1386417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2616992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0" y="3954472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22628"/>
            <a:ext cx="962167" cy="962167"/>
          </a:xfrm>
          <a:prstGeom prst="rect">
            <a:avLst/>
          </a:prstGeom>
          <a:noFill/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717A4429-1364-400C-89BB-FBA8C5CFEB6E}"/>
              </a:ext>
            </a:extLst>
          </p:cNvPr>
          <p:cNvSpPr txBox="1"/>
          <p:nvPr/>
        </p:nvSpPr>
        <p:spPr>
          <a:xfrm>
            <a:off x="8389535" y="1654237"/>
            <a:ext cx="3628102" cy="49859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Hug the words spoken with speech marks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Start the speakers’ words with a capital letter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Separate the speech and reporting clause with a </a:t>
            </a:r>
            <a:r>
              <a:rPr lang="en-GB" sz="2000" dirty="0" smtClean="0"/>
              <a:t>comma BEFORE the speech marks</a:t>
            </a:r>
            <a:endParaRPr lang="en-GB" sz="20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dirty="0"/>
              <a:t>Start a new line to show the speaker has changed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6428096" y="4885899"/>
            <a:ext cx="1937981" cy="1587"/>
          </a:xfrm>
          <a:prstGeom prst="straightConnector1">
            <a:avLst/>
          </a:prstGeom>
          <a:ln w="285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252</Words>
  <Application>Microsoft Office PowerPoint</Application>
  <PresentationFormat>Custom</PresentationFormat>
  <Paragraphs>26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English  Greek Myths Miss Hurdman</vt:lpstr>
      <vt:lpstr>Greek Myths</vt:lpstr>
      <vt:lpstr>Slide 3</vt:lpstr>
      <vt:lpstr>Slide 4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44</cp:revision>
  <dcterms:created xsi:type="dcterms:W3CDTF">2020-04-22T08:29:51Z</dcterms:created>
  <dcterms:modified xsi:type="dcterms:W3CDTF">2020-06-02T10:38:35Z</dcterms:modified>
</cp:coreProperties>
</file>