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0709-DDB0-4404-937C-57630A43BBC0}" type="datetimeFigureOut">
              <a:rPr lang="en-GB" smtClean="0"/>
              <a:t>02/04/2020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2E98B-A49B-478C-B946-C947589CF9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5707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0709-DDB0-4404-937C-57630A43BBC0}" type="datetimeFigureOut">
              <a:rPr lang="en-GB" smtClean="0"/>
              <a:t>02/04/2020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2E98B-A49B-478C-B946-C947589CF9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4652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0709-DDB0-4404-937C-57630A43BBC0}" type="datetimeFigureOut">
              <a:rPr lang="en-GB" smtClean="0"/>
              <a:t>02/04/2020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2E98B-A49B-478C-B946-C947589CF9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2478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0709-DDB0-4404-937C-57630A43BBC0}" type="datetimeFigureOut">
              <a:rPr lang="en-GB" smtClean="0"/>
              <a:t>02/04/2020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2E98B-A49B-478C-B946-C947589CF9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2025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0709-DDB0-4404-937C-57630A43BBC0}" type="datetimeFigureOut">
              <a:rPr lang="en-GB" smtClean="0"/>
              <a:t>02/04/2020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2E98B-A49B-478C-B946-C947589CF9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5753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0709-DDB0-4404-937C-57630A43BBC0}" type="datetimeFigureOut">
              <a:rPr lang="en-GB" smtClean="0"/>
              <a:t>02/04/2020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2E98B-A49B-478C-B946-C947589CF9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78146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0709-DDB0-4404-937C-57630A43BBC0}" type="datetimeFigureOut">
              <a:rPr lang="en-GB" smtClean="0"/>
              <a:t>02/04/2020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2E98B-A49B-478C-B946-C947589CF9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7086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0709-DDB0-4404-937C-57630A43BBC0}" type="datetimeFigureOut">
              <a:rPr lang="en-GB" smtClean="0"/>
              <a:t>02/04/2020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2E98B-A49B-478C-B946-C947589CF9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3936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0709-DDB0-4404-937C-57630A43BBC0}" type="datetimeFigureOut">
              <a:rPr lang="en-GB" smtClean="0"/>
              <a:t>02/04/2020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2E98B-A49B-478C-B946-C947589CF9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71777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0709-DDB0-4404-937C-57630A43BBC0}" type="datetimeFigureOut">
              <a:rPr lang="en-GB" smtClean="0"/>
              <a:t>02/04/2020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2E98B-A49B-478C-B946-C947589CF9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1369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00709-DDB0-4404-937C-57630A43BBC0}" type="datetimeFigureOut">
              <a:rPr lang="en-GB" smtClean="0"/>
              <a:t>02/04/2020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2E98B-A49B-478C-B946-C947589CF9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7586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00709-DDB0-4404-937C-57630A43BBC0}" type="datetimeFigureOut">
              <a:rPr lang="en-GB" smtClean="0"/>
              <a:t>02/04/2020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A2E98B-A49B-478C-B946-C947589CF90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8483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0" y="0"/>
            <a:ext cx="618344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52120" y="2103439"/>
            <a:ext cx="3076278" cy="2651121"/>
          </a:xfrm>
          <a:solidFill>
            <a:schemeClr val="bg1"/>
          </a:solidFill>
          <a:ln w="76200"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GB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Counties and Regions of the UK</a:t>
            </a:r>
            <a:endParaRPr lang="en-GB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2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73386" y="6104319"/>
            <a:ext cx="77190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7030A0"/>
                </a:solidFill>
                <a:latin typeface="Comic Sans MS" pitchFamily="66" charset="0"/>
              </a:rPr>
              <a:t>Ben </a:t>
            </a:r>
            <a:r>
              <a:rPr lang="en-GB" sz="2400" dirty="0" smtClean="0">
                <a:solidFill>
                  <a:srgbClr val="7030A0"/>
                </a:solidFill>
                <a:latin typeface="Comic Sans MS" pitchFamily="66" charset="0"/>
              </a:rPr>
              <a:t>Nevis, the highest </a:t>
            </a:r>
            <a:r>
              <a:rPr lang="en-GB" sz="2400" dirty="0">
                <a:solidFill>
                  <a:srgbClr val="7030A0"/>
                </a:solidFill>
                <a:latin typeface="Comic Sans MS" pitchFamily="66" charset="0"/>
              </a:rPr>
              <a:t>mountain in </a:t>
            </a:r>
            <a:r>
              <a:rPr lang="en-GB" sz="2400" dirty="0" smtClean="0">
                <a:solidFill>
                  <a:srgbClr val="7030A0"/>
                </a:solidFill>
                <a:latin typeface="Comic Sans MS" pitchFamily="66" charset="0"/>
              </a:rPr>
              <a:t>UK</a:t>
            </a:r>
            <a:r>
              <a:rPr lang="en-GB" sz="2400" dirty="0"/>
              <a:t> </a:t>
            </a:r>
          </a:p>
        </p:txBody>
      </p:sp>
      <p:pic>
        <p:nvPicPr>
          <p:cNvPr id="6146" name="Picture 2" descr="search%3Fq%3Dben%2Bnevis%26hl%3Den%26safe%3Dactive%26biw%3D1280%26bih%3D536%26gbv%3D2%26sout%3D1%26tbm%3Disch&amp;ei=6GYUTu-MB8Sw8gOisY39B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386" y="1988839"/>
            <a:ext cx="6696744" cy="3948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404664"/>
            <a:ext cx="82661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9810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38145" y="6309320"/>
            <a:ext cx="65664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7030A0"/>
                </a:solidFill>
                <a:latin typeface="Comic Sans MS" pitchFamily="66" charset="0"/>
              </a:rPr>
              <a:t>Forest of </a:t>
            </a:r>
            <a:r>
              <a:rPr lang="en-GB" sz="2400" dirty="0" smtClean="0">
                <a:solidFill>
                  <a:srgbClr val="7030A0"/>
                </a:solidFill>
                <a:latin typeface="Comic Sans MS" pitchFamily="66" charset="0"/>
              </a:rPr>
              <a:t>Dean in Gloucestershire</a:t>
            </a:r>
            <a:r>
              <a:rPr lang="en-GB" sz="2400" dirty="0"/>
              <a:t> </a:t>
            </a:r>
          </a:p>
        </p:txBody>
      </p:sp>
      <p:pic>
        <p:nvPicPr>
          <p:cNvPr id="7170" name="Picture 2" descr="imgres[3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0232" y="1901173"/>
            <a:ext cx="6840264" cy="4203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07" y="404664"/>
            <a:ext cx="82661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985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73386" y="6104319"/>
            <a:ext cx="65664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>
                <a:solidFill>
                  <a:srgbClr val="7030A0"/>
                </a:solidFill>
                <a:latin typeface="Comic Sans MS" pitchFamily="66" charset="0"/>
              </a:rPr>
              <a:t>Clifton Suspension Bridge, Bristol</a:t>
            </a:r>
            <a:r>
              <a:rPr lang="en-GB" sz="2400" dirty="0"/>
              <a:t> </a:t>
            </a:r>
          </a:p>
        </p:txBody>
      </p:sp>
      <p:pic>
        <p:nvPicPr>
          <p:cNvPr id="9218" name="Picture 2" descr="imgres[6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16832"/>
            <a:ext cx="6336704" cy="3897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404664"/>
            <a:ext cx="82661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8227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73386" y="6104319"/>
            <a:ext cx="65664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smtClean="0">
                <a:solidFill>
                  <a:srgbClr val="7030A0"/>
                </a:solidFill>
                <a:latin typeface="Comic Sans MS" pitchFamily="66" charset="0"/>
              </a:rPr>
              <a:t>River Severn, the longest river in the UK</a:t>
            </a:r>
            <a:endParaRPr lang="en-GB" sz="2400" dirty="0">
              <a:solidFill>
                <a:srgbClr val="7030A0"/>
              </a:solidFill>
              <a:latin typeface="Comic Sans MS" pitchFamily="66" charset="0"/>
            </a:endParaRPr>
          </a:p>
          <a:p>
            <a:r>
              <a:rPr lang="en-GB" sz="2400" dirty="0"/>
              <a:t> </a:t>
            </a:r>
          </a:p>
        </p:txBody>
      </p:sp>
      <p:pic>
        <p:nvPicPr>
          <p:cNvPr id="8194" name="Picture 2" descr="search%3Fq%3Dnew%2Briver%2Bsevern%2Bbridge%26start%3D40%26hl%3Den%26safe%3Dactive%26sa%3DN%26biw%3D1280%26bih%3D536%26gbv%3D2%26ndsp%3D20%26sout%3D1%26tbm%3Disch&amp;ei=v2UUTvnyNcOu8gPI04z8B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990" y="2064137"/>
            <a:ext cx="7128296" cy="4021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332656"/>
            <a:ext cx="82661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0343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11560" y="692696"/>
            <a:ext cx="656647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sz="2400" dirty="0">
              <a:solidFill>
                <a:srgbClr val="7030A0"/>
              </a:solidFill>
              <a:latin typeface="Comic Sans MS" pitchFamily="66" charset="0"/>
            </a:endParaRPr>
          </a:p>
          <a:p>
            <a:r>
              <a:rPr lang="en-GB" sz="2400" dirty="0"/>
              <a:t>Choose </a:t>
            </a:r>
            <a:r>
              <a:rPr lang="en-GB" sz="2400" dirty="0" smtClean="0"/>
              <a:t>any city you </a:t>
            </a:r>
            <a:r>
              <a:rPr lang="en-GB" sz="2400" dirty="0"/>
              <a:t>would like to know more about. </a:t>
            </a:r>
          </a:p>
          <a:p>
            <a:r>
              <a:rPr lang="en-GB" sz="2400" dirty="0" smtClean="0"/>
              <a:t>Think about its location</a:t>
            </a:r>
          </a:p>
          <a:p>
            <a:r>
              <a:rPr lang="en-GB" sz="2400" dirty="0"/>
              <a:t> </a:t>
            </a:r>
            <a:r>
              <a:rPr lang="en-GB" sz="2400" dirty="0" smtClean="0"/>
              <a:t>Is </a:t>
            </a:r>
            <a:r>
              <a:rPr lang="en-GB" sz="2400" dirty="0"/>
              <a:t>it on a </a:t>
            </a:r>
            <a:r>
              <a:rPr lang="en-GB" sz="2400" dirty="0" smtClean="0"/>
              <a:t>river?</a:t>
            </a:r>
          </a:p>
          <a:p>
            <a:r>
              <a:rPr lang="en-GB" sz="2400" dirty="0" smtClean="0"/>
              <a:t> Famous landmarks</a:t>
            </a:r>
          </a:p>
          <a:p>
            <a:r>
              <a:rPr lang="en-GB" sz="2400" dirty="0" smtClean="0"/>
              <a:t> Places </a:t>
            </a:r>
            <a:r>
              <a:rPr lang="en-GB" sz="2400" dirty="0"/>
              <a:t>of historical </a:t>
            </a:r>
            <a:r>
              <a:rPr lang="en-GB" sz="2400" dirty="0" smtClean="0"/>
              <a:t>interest</a:t>
            </a:r>
          </a:p>
          <a:p>
            <a:r>
              <a:rPr lang="en-GB" sz="2400" dirty="0" smtClean="0"/>
              <a:t> What </a:t>
            </a:r>
            <a:r>
              <a:rPr lang="en-GB" sz="2400" dirty="0"/>
              <a:t>you can do </a:t>
            </a:r>
            <a:r>
              <a:rPr lang="en-GB" sz="2400" dirty="0" smtClean="0"/>
              <a:t>there?</a:t>
            </a:r>
          </a:p>
          <a:p>
            <a:r>
              <a:rPr lang="en-GB" sz="2400" dirty="0" smtClean="0"/>
              <a:t> Areas </a:t>
            </a:r>
            <a:r>
              <a:rPr lang="en-GB" sz="2400" dirty="0"/>
              <a:t>of natural </a:t>
            </a:r>
            <a:r>
              <a:rPr lang="en-GB" sz="2400" dirty="0" smtClean="0"/>
              <a:t>beauty? (parks, gardens, waterfalls, gorges, lakes)</a:t>
            </a:r>
            <a:endParaRPr lang="en-GB" sz="2400" dirty="0"/>
          </a:p>
          <a:p>
            <a:r>
              <a:rPr lang="en-GB" sz="2400" dirty="0"/>
              <a:t> </a:t>
            </a:r>
          </a:p>
          <a:p>
            <a:r>
              <a:rPr lang="en-GB" sz="2400" dirty="0"/>
              <a:t>Begin to spider your findings ready to continue tomorrow.</a:t>
            </a:r>
          </a:p>
          <a:p>
            <a:endParaRPr lang="en-GB" sz="2400" dirty="0">
              <a:solidFill>
                <a:srgbClr val="7030A0"/>
              </a:solidFill>
              <a:latin typeface="Comic Sans MS" pitchFamily="66" charset="0"/>
            </a:endParaRPr>
          </a:p>
          <a:p>
            <a:r>
              <a:rPr lang="en-GB" sz="24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413941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251520"/>
            <a:ext cx="5738613" cy="8109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12160" y="404664"/>
            <a:ext cx="2759795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6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Did you have a go at the county challenge before </a:t>
            </a:r>
            <a:r>
              <a:rPr lang="en-US" sz="3600" dirty="0" err="1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Easter?</a:t>
            </a:r>
            <a:r>
              <a:rPr lang="en-US" sz="3600" dirty="0" err="1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How</a:t>
            </a:r>
            <a:r>
              <a:rPr lang="en-US" sz="36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many 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counties</a:t>
            </a:r>
            <a:r>
              <a:rPr lang="en-US" sz="36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did you get right?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ea typeface="+mn-ea"/>
              </a:rPr>
              <a:t>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5373216"/>
            <a:ext cx="1354692" cy="135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769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9"/>
            <a:ext cx="5364088" cy="6840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64088" y="476672"/>
            <a:ext cx="3779912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36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We can group several 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counties</a:t>
            </a:r>
            <a:r>
              <a:rPr lang="en-US" sz="36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6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together into larger areas called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regions</a:t>
            </a:r>
            <a:endParaRPr lang="en-US" sz="36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ea typeface="+mn-ea"/>
              </a:rPr>
              <a:t> 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789040"/>
            <a:ext cx="1647825" cy="278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5849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/>
          <a:lstStyle/>
          <a:p>
            <a:r>
              <a:rPr lang="en-GB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Features of Regions</a:t>
            </a:r>
            <a:endParaRPr lang="en-GB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Each region has its own </a:t>
            </a:r>
            <a:r>
              <a:rPr lang="en-GB" b="1" u="sng" dirty="0" smtClean="0"/>
              <a:t>features</a:t>
            </a:r>
            <a:r>
              <a:rPr lang="en-GB" dirty="0" smtClean="0"/>
              <a:t>.</a:t>
            </a:r>
          </a:p>
          <a:p>
            <a:r>
              <a:rPr lang="en-GB" dirty="0" smtClean="0"/>
              <a:t>These can be either </a:t>
            </a:r>
            <a:r>
              <a:rPr lang="en-GB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human</a:t>
            </a:r>
            <a:r>
              <a:rPr lang="en-GB" dirty="0" smtClean="0"/>
              <a:t> or </a:t>
            </a:r>
            <a:r>
              <a:rPr lang="en-GB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physical</a:t>
            </a:r>
            <a:r>
              <a:rPr lang="en-GB" dirty="0" smtClean="0"/>
              <a:t>.</a:t>
            </a:r>
            <a:endParaRPr lang="en-GB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089" y="3212976"/>
            <a:ext cx="56769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6865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274" y="1050234"/>
            <a:ext cx="6120680" cy="5151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58" y="332656"/>
            <a:ext cx="82661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378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2" name="Picture 14" descr="search%3Fq%3Dbig%2Bben%26um%3D1%26hl%3Den%26safe%3Dactive%26biw%3D1280%26bih%3D536%26gbv%3D2%26sout%3D1%26tbm%3Disch&amp;ei=oGgUTsmYAYax8gPpj-37B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844824"/>
            <a:ext cx="6738791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267744" y="6037182"/>
            <a:ext cx="65664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7030A0"/>
                </a:solidFill>
                <a:latin typeface="Comic Sans MS" pitchFamily="66" charset="0"/>
              </a:rPr>
              <a:t>Big </a:t>
            </a:r>
            <a:r>
              <a:rPr lang="en-GB" sz="2400" dirty="0" smtClean="0">
                <a:solidFill>
                  <a:srgbClr val="7030A0"/>
                </a:solidFill>
                <a:latin typeface="Comic Sans MS" pitchFamily="66" charset="0"/>
              </a:rPr>
              <a:t>Ben and Houses </a:t>
            </a:r>
            <a:r>
              <a:rPr lang="en-GB" sz="2400" dirty="0">
                <a:solidFill>
                  <a:srgbClr val="7030A0"/>
                </a:solidFill>
                <a:latin typeface="Comic Sans MS" pitchFamily="66" charset="0"/>
              </a:rPr>
              <a:t>of </a:t>
            </a:r>
            <a:r>
              <a:rPr lang="en-GB" sz="2400" dirty="0" smtClean="0">
                <a:solidFill>
                  <a:srgbClr val="7030A0"/>
                </a:solidFill>
                <a:latin typeface="Comic Sans MS" pitchFamily="66" charset="0"/>
              </a:rPr>
              <a:t>Parliament in London</a:t>
            </a:r>
            <a:r>
              <a:rPr lang="en-GB" dirty="0"/>
              <a:t> 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Human or Physical?</a:t>
            </a:r>
            <a:endParaRPr lang="en-GB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0720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67744" y="6037182"/>
            <a:ext cx="65664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7030A0"/>
                </a:solidFill>
                <a:latin typeface="Comic Sans MS" pitchFamily="66" charset="0"/>
              </a:rPr>
              <a:t>Angel of the </a:t>
            </a:r>
            <a:r>
              <a:rPr lang="en-GB" sz="2400" dirty="0" smtClean="0">
                <a:solidFill>
                  <a:srgbClr val="7030A0"/>
                </a:solidFill>
                <a:latin typeface="Comic Sans MS" pitchFamily="66" charset="0"/>
              </a:rPr>
              <a:t>North, Gateshead</a:t>
            </a:r>
            <a:endParaRPr lang="en-GB" sz="2400" dirty="0">
              <a:solidFill>
                <a:srgbClr val="7030A0"/>
              </a:solidFill>
              <a:latin typeface="Comic Sans MS" pitchFamily="66" charset="0"/>
            </a:endParaRPr>
          </a:p>
          <a:p>
            <a:r>
              <a:rPr lang="en-GB" sz="2400" dirty="0">
                <a:solidFill>
                  <a:srgbClr val="7030A0"/>
                </a:solidFill>
                <a:latin typeface="Comic Sans MS" pitchFamily="66" charset="0"/>
              </a:rPr>
              <a:t> </a:t>
            </a:r>
          </a:p>
        </p:txBody>
      </p:sp>
      <p:pic>
        <p:nvPicPr>
          <p:cNvPr id="3074" name="Picture 2" descr="imgres[4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1055" y="2276871"/>
            <a:ext cx="6019297" cy="3548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84" y="404664"/>
            <a:ext cx="82661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8475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73386" y="6104319"/>
            <a:ext cx="65664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err="1">
                <a:solidFill>
                  <a:srgbClr val="7030A0"/>
                </a:solidFill>
                <a:latin typeface="Comic Sans MS" pitchFamily="66" charset="0"/>
              </a:rPr>
              <a:t>Durdle</a:t>
            </a:r>
            <a:r>
              <a:rPr lang="en-GB" sz="2400" dirty="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en-GB" sz="2400" dirty="0" smtClean="0">
                <a:solidFill>
                  <a:srgbClr val="7030A0"/>
                </a:solidFill>
                <a:latin typeface="Comic Sans MS" pitchFamily="66" charset="0"/>
              </a:rPr>
              <a:t>Door on the Jurassic Coast, Dorset</a:t>
            </a:r>
            <a:endParaRPr lang="en-GB" sz="2400" dirty="0">
              <a:solidFill>
                <a:srgbClr val="7030A0"/>
              </a:solidFill>
              <a:latin typeface="Comic Sans MS" pitchFamily="66" charset="0"/>
            </a:endParaRPr>
          </a:p>
          <a:p>
            <a:r>
              <a:rPr lang="en-GB" sz="2400" dirty="0"/>
              <a:t> </a:t>
            </a:r>
          </a:p>
        </p:txBody>
      </p:sp>
      <p:pic>
        <p:nvPicPr>
          <p:cNvPr id="4098" name="Picture 2" descr="imgres[5]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386" y="1916831"/>
            <a:ext cx="6566470" cy="3916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332656"/>
            <a:ext cx="82661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3041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73386" y="6104319"/>
            <a:ext cx="65664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solidFill>
                  <a:srgbClr val="7030A0"/>
                </a:solidFill>
                <a:latin typeface="Comic Sans MS" pitchFamily="66" charset="0"/>
              </a:rPr>
              <a:t>Wembley </a:t>
            </a:r>
            <a:r>
              <a:rPr lang="en-GB" sz="2400" dirty="0" smtClean="0">
                <a:solidFill>
                  <a:srgbClr val="7030A0"/>
                </a:solidFill>
                <a:latin typeface="Comic Sans MS" pitchFamily="66" charset="0"/>
              </a:rPr>
              <a:t>Stadium, London</a:t>
            </a:r>
            <a:r>
              <a:rPr lang="en-GB" sz="2400" dirty="0"/>
              <a:t> </a:t>
            </a:r>
          </a:p>
        </p:txBody>
      </p:sp>
      <p:pic>
        <p:nvPicPr>
          <p:cNvPr id="5122" name="Picture 2" descr="imgres[2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386" y="2060848"/>
            <a:ext cx="6710982" cy="3782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214" y="404664"/>
            <a:ext cx="82661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3043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186</Words>
  <Application>Microsoft Office PowerPoint</Application>
  <PresentationFormat>On-screen Show (4:3)</PresentationFormat>
  <Paragraphs>33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Comic Sans MS</vt:lpstr>
      <vt:lpstr>Office Theme</vt:lpstr>
      <vt:lpstr>Counties and Regions of the UK</vt:lpstr>
      <vt:lpstr>PowerPoint Presentation</vt:lpstr>
      <vt:lpstr>PowerPoint Presentation</vt:lpstr>
      <vt:lpstr>Features of Regions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Counties and Regions</dc:title>
  <dc:creator>claire</dc:creator>
  <cp:lastModifiedBy>E Howell</cp:lastModifiedBy>
  <cp:revision>8</cp:revision>
  <dcterms:created xsi:type="dcterms:W3CDTF">2015-02-18T16:15:38Z</dcterms:created>
  <dcterms:modified xsi:type="dcterms:W3CDTF">2020-04-02T15:57:19Z</dcterms:modified>
</cp:coreProperties>
</file>