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0" r:id="rId3"/>
    <p:sldId id="314" r:id="rId4"/>
    <p:sldId id="309" r:id="rId5"/>
    <p:sldId id="321" r:id="rId6"/>
    <p:sldId id="32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natgeokids.com/uk/kids-club/entertainment/general-entertainment/lego-friends-sea-life-2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Persuasive advertisements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22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nd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answer questions about the language and features of adverts.</a:t>
            </a: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297"/>
          <p:cNvSpPr>
            <a:spLocks noChangeArrowheads="1"/>
          </p:cNvSpPr>
          <p:nvPr/>
        </p:nvSpPr>
        <p:spPr bwMode="auto">
          <a:xfrm>
            <a:off x="7353801" y="0"/>
            <a:ext cx="4838199" cy="685800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70122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Adverts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3834"/>
            <a:ext cx="6465125" cy="5534166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Read the Lego Friends Sea Life advert </a:t>
            </a:r>
            <a:r>
              <a:rPr lang="en-GB" sz="1400" dirty="0" smtClean="0">
                <a:latin typeface="Comic Sans MS" pitchFamily="66" charset="0"/>
              </a:rPr>
              <a:t>(a copy can be found in today’s folder or you can visit the website here: </a:t>
            </a:r>
            <a:r>
              <a:rPr lang="en-GB" sz="1400" u="sng" dirty="0" smtClean="0">
                <a:hlinkClick r:id="rId2"/>
              </a:rPr>
              <a:t>https://www.natgeokids.com/uk/kids-club/entertainment/general-entertainment/lego-friends-sea-life-2/</a:t>
            </a:r>
            <a:r>
              <a:rPr lang="en-GB" sz="1400" u="sng" dirty="0" smtClean="0"/>
              <a:t> )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What is the purpose of this text. Why do they need to persuade people?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  How do they do this?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Persuasion encourages people to do something through temptation. – In this case you are being persuaded to buy a product. </a:t>
            </a:r>
            <a:endParaRPr lang="en-GB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1026" name="Group 296"/>
          <p:cNvGrpSpPr>
            <a:grpSpLocks/>
          </p:cNvGrpSpPr>
          <p:nvPr/>
        </p:nvGrpSpPr>
        <p:grpSpPr bwMode="auto">
          <a:xfrm>
            <a:off x="7704806" y="0"/>
            <a:ext cx="4487194" cy="6652042"/>
            <a:chOff x="0" y="0"/>
            <a:chExt cx="53035" cy="73700"/>
          </a:xfrm>
        </p:grpSpPr>
        <p:pic>
          <p:nvPicPr>
            <p:cNvPr id="288" name="Picture 28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53035" cy="24140"/>
            </a:xfrm>
            <a:prstGeom prst="rect">
              <a:avLst/>
            </a:prstGeom>
            <a:noFill/>
          </p:spPr>
        </p:pic>
        <p:pic>
          <p:nvPicPr>
            <p:cNvPr id="290" name="Picture 29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778" y="25054"/>
              <a:ext cx="36576" cy="29444"/>
            </a:xfrm>
            <a:prstGeom prst="rect">
              <a:avLst/>
            </a:prstGeom>
            <a:noFill/>
          </p:spPr>
        </p:pic>
        <p:pic>
          <p:nvPicPr>
            <p:cNvPr id="295" name="Picture 29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98" y="55961"/>
              <a:ext cx="36393" cy="1773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251"/>
            <a:ext cx="9418057" cy="625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9471546" y="1187355"/>
            <a:ext cx="253848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itchFamily="66" charset="0"/>
              </a:rPr>
              <a:t>Here are some key features to persuasive advertising. 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sz="2800" u="sng" dirty="0" smtClean="0">
                <a:latin typeface="Comic Sans MS" pitchFamily="66" charset="0"/>
              </a:rPr>
              <a:t>Let’s look at language: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Can you spot any language in the Lego advert which has been used to persuade?</a:t>
            </a:r>
            <a:endParaRPr lang="en-GB" sz="2000" dirty="0">
              <a:latin typeface="Comic Sans MS" pitchFamily="66" charset="0"/>
            </a:endParaRPr>
          </a:p>
        </p:txBody>
      </p:sp>
      <p:cxnSp>
        <p:nvCxnSpPr>
          <p:cNvPr id="15" name="Straight Arrow Connector 14"/>
          <p:cNvCxnSpPr>
            <a:stCxn id="2056" idx="3"/>
          </p:cNvCxnSpPr>
          <p:nvPr/>
        </p:nvCxnSpPr>
        <p:spPr>
          <a:xfrm flipH="1" flipV="1">
            <a:off x="6619164" y="2429301"/>
            <a:ext cx="2798893" cy="996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81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2413"/>
            <a:ext cx="10500360" cy="3580782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200" dirty="0" smtClean="0">
                <a:latin typeface="Comic Sans MS" pitchFamily="66" charset="0"/>
              </a:rPr>
              <a:t>On the following slides are some toy adverts with questions. (questions and answers can also found in today’s folder</a:t>
            </a:r>
            <a:r>
              <a:rPr lang="en-GB" sz="2200" dirty="0" smtClean="0">
                <a:latin typeface="Comic Sans MS" pitchFamily="66" charset="0"/>
              </a:rPr>
              <a:t>) </a:t>
            </a:r>
            <a:r>
              <a:rPr lang="en-GB" sz="2400" b="1" dirty="0" smtClean="0">
                <a:latin typeface="Comic Sans MS" pitchFamily="66" charset="0"/>
              </a:rPr>
              <a:t>While you’re reading, make a note of any phrases you think works well in a persuasive adver</a:t>
            </a:r>
            <a:r>
              <a:rPr lang="en-GB" sz="2400" b="1" dirty="0" smtClean="0">
                <a:latin typeface="Comic Sans MS" pitchFamily="66" charset="0"/>
              </a:rPr>
              <a:t>t.</a:t>
            </a:r>
            <a:endParaRPr lang="en-GB" sz="2200" b="1" dirty="0" smtClean="0"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Read advert 1 and discuss your thoughts to the answers with an adult or sibling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Read and answer the questions to advert 1 in full sentences. 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After answering the questions for advert 1, read and answer the questions for advert 2 as well. You will need to consider WHY features are used in persuasive writing.</a:t>
            </a:r>
            <a:endParaRPr lang="en-GB" sz="2200" dirty="0" smtClean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90508" y="221893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3000105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3506953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1" y="5087625"/>
            <a:ext cx="962167" cy="962167"/>
          </a:xfrm>
          <a:prstGeom prst="rect">
            <a:avLst/>
          </a:prstGeom>
          <a:noFill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/>
          <a:srcRect l="55646" t="53712" r="5808" b="11572"/>
          <a:stretch>
            <a:fillRect/>
          </a:stretch>
        </p:blipFill>
        <p:spPr bwMode="auto">
          <a:xfrm>
            <a:off x="8561695" y="4688006"/>
            <a:ext cx="3630305" cy="216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55343" y="4940490"/>
            <a:ext cx="75608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70C0"/>
                </a:solidFill>
                <a:latin typeface="Comic Sans MS" pitchFamily="66" charset="0"/>
              </a:rPr>
              <a:t> Mrs Howell’s Owls may want to try: After answering the questions, Look for the persuasive devices used in the adverts. 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9790" y="272955"/>
            <a:ext cx="4822209" cy="638715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Who is the advert aimed at?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How does the advert make you feel you have to hurry to buy the ball?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What is the most exiting feature of the ball?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Why is the word ‘because’ used?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Can you find examples of alliteration? How effective is this as a feature?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Can you spot the slogan? How does it stand out?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410734" cy="518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4066" y="0"/>
            <a:ext cx="4057934" cy="6857999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Who is the </a:t>
            </a:r>
            <a:r>
              <a:rPr lang="en-GB" u="sng" dirty="0" smtClean="0"/>
              <a:t>advert</a:t>
            </a:r>
            <a:r>
              <a:rPr lang="en-GB" dirty="0" smtClean="0"/>
              <a:t> aimed at? Who is the </a:t>
            </a:r>
            <a:r>
              <a:rPr lang="en-GB" u="sng" dirty="0" smtClean="0"/>
              <a:t>toy</a:t>
            </a:r>
            <a:r>
              <a:rPr lang="en-GB" dirty="0" smtClean="0"/>
              <a:t> aimed at?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Why is there a question in this advert?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What do the words ‘intergalactic adventure’ make you feel?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Does any of the language appear to be exaggeration?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Why is the toy ‘the future of transport toys’?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What details do you think will appeal to adults and persuade them?</a:t>
            </a:r>
          </a:p>
          <a:p>
            <a:endParaRPr lang="en-GB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138259" cy="565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</TotalTime>
  <Words>386</Words>
  <Application>Microsoft Office PowerPoint</Application>
  <PresentationFormat>Custom</PresentationFormat>
  <Paragraphs>35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English  Persuasive advertisements Miss Hurdman</vt:lpstr>
      <vt:lpstr>Adverts</vt:lpstr>
      <vt:lpstr>Slide 3</vt:lpstr>
      <vt:lpstr>Today’s activity</vt:lpstr>
      <vt:lpstr>Slide 5</vt:lpstr>
      <vt:lpstr>Slide 6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58</cp:revision>
  <dcterms:created xsi:type="dcterms:W3CDTF">2020-04-22T08:29:51Z</dcterms:created>
  <dcterms:modified xsi:type="dcterms:W3CDTF">2020-06-15T12:25:33Z</dcterms:modified>
</cp:coreProperties>
</file>