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97" r:id="rId3"/>
    <p:sldId id="306" r:id="rId4"/>
    <p:sldId id="307" r:id="rId5"/>
    <p:sldId id="308" r:id="rId6"/>
    <p:sldId id="30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8" autoAdjust="0"/>
    <p:restoredTop sz="94660"/>
  </p:normalViewPr>
  <p:slideViewPr>
    <p:cSldViewPr snapToGrid="0">
      <p:cViewPr varScale="1">
        <p:scale>
          <a:sx n="73" d="100"/>
          <a:sy n="73" d="100"/>
        </p:scale>
        <p:origin x="63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1462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7756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7234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11/06/2020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Poetry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Wednesday 17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use the simple past tense.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086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862"/>
            <a:ext cx="10905309" cy="6442654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Lets have a look at another poem by Robert Louis Stevenson today. </a:t>
            </a:r>
            <a:r>
              <a:rPr lang="en-GB" sz="2000" dirty="0" smtClean="0">
                <a:latin typeface="Comic Sans MS" pitchFamily="66" charset="0"/>
              </a:rPr>
              <a:t>A copy of the poem can be found in today’s folder.</a:t>
            </a:r>
            <a:endParaRPr lang="en-GB" dirty="0" smtClean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628" y="1575573"/>
            <a:ext cx="8320515" cy="491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699863" y="1802674"/>
            <a:ext cx="33179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00B050"/>
                </a:solidFill>
                <a:latin typeface="Comic Sans MS" pitchFamily="66" charset="0"/>
              </a:rPr>
              <a:t>What do you like about the poem?</a:t>
            </a:r>
          </a:p>
          <a:p>
            <a:endParaRPr lang="en-GB" sz="240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en-GB" sz="2400" dirty="0" smtClean="0">
                <a:solidFill>
                  <a:srgbClr val="00B050"/>
                </a:solidFill>
                <a:latin typeface="Comic Sans MS" pitchFamily="66" charset="0"/>
              </a:rPr>
              <a:t>What don’t you like?</a:t>
            </a:r>
          </a:p>
          <a:p>
            <a:endParaRPr lang="en-GB" sz="240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en-GB" sz="2400" dirty="0" smtClean="0">
                <a:solidFill>
                  <a:srgbClr val="00B050"/>
                </a:solidFill>
                <a:latin typeface="Comic Sans MS" pitchFamily="66" charset="0"/>
              </a:rPr>
              <a:t>Can you see any patterns in the poem?</a:t>
            </a:r>
          </a:p>
          <a:p>
            <a:endParaRPr lang="en-GB" sz="240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endParaRPr lang="en-GB" sz="240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Write down any past tense verbs you can find in the poem.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10" y="830492"/>
            <a:ext cx="105735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</a:rPr>
              <a:t>Verbs </a:t>
            </a:r>
          </a:p>
          <a:p>
            <a:pPr algn="ctr"/>
            <a:r>
              <a:rPr lang="en-GB" sz="3200" dirty="0"/>
              <a:t>Verbs indicate that someone or something is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doing</a:t>
            </a:r>
            <a:r>
              <a:rPr lang="en-GB" sz="3200" dirty="0"/>
              <a:t>, </a:t>
            </a:r>
            <a:r>
              <a:rPr lang="en-GB" sz="3200" dirty="0">
                <a:solidFill>
                  <a:srgbClr val="FF0000"/>
                </a:solidFill>
              </a:rPr>
              <a:t>feeling</a:t>
            </a:r>
            <a:r>
              <a:rPr lang="en-GB" sz="3200" dirty="0"/>
              <a:t> or </a:t>
            </a:r>
            <a:r>
              <a:rPr lang="en-GB" sz="3200" dirty="0">
                <a:solidFill>
                  <a:srgbClr val="FF0000"/>
                </a:solidFill>
              </a:rPr>
              <a:t>being</a:t>
            </a:r>
            <a:r>
              <a:rPr lang="en-GB" sz="3200" dirty="0"/>
              <a:t>.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63477" y="2566045"/>
            <a:ext cx="36178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They </a:t>
            </a:r>
            <a:r>
              <a:rPr lang="en-GB" sz="2800" dirty="0">
                <a:solidFill>
                  <a:srgbClr val="FF0000"/>
                </a:solidFill>
              </a:rPr>
              <a:t>built</a:t>
            </a:r>
            <a:r>
              <a:rPr lang="en-GB" sz="2800" dirty="0"/>
              <a:t> a ship.</a:t>
            </a:r>
          </a:p>
          <a:p>
            <a:pPr algn="ctr"/>
            <a:r>
              <a:rPr lang="en-GB" sz="2800" dirty="0"/>
              <a:t>Tom </a:t>
            </a:r>
            <a:r>
              <a:rPr lang="en-GB" sz="2800" dirty="0">
                <a:solidFill>
                  <a:srgbClr val="FF0000"/>
                </a:solidFill>
              </a:rPr>
              <a:t>fell</a:t>
            </a:r>
            <a:r>
              <a:rPr lang="en-GB" sz="2800" dirty="0"/>
              <a:t>.</a:t>
            </a:r>
          </a:p>
          <a:p>
            <a:pPr algn="ctr"/>
            <a:r>
              <a:rPr lang="en-GB" sz="2800" dirty="0"/>
              <a:t>I </a:t>
            </a:r>
            <a:r>
              <a:rPr lang="en-GB" sz="2800" dirty="0">
                <a:solidFill>
                  <a:srgbClr val="FF0000"/>
                </a:solidFill>
              </a:rPr>
              <a:t>played</a:t>
            </a:r>
            <a:r>
              <a:rPr lang="en-GB" sz="2800" dirty="0">
                <a:solidFill>
                  <a:srgbClr val="0000FF"/>
                </a:solidFill>
              </a:rPr>
              <a:t> </a:t>
            </a:r>
            <a:r>
              <a:rPr lang="en-GB" sz="2800" dirty="0"/>
              <a:t>and </a:t>
            </a:r>
            <a:r>
              <a:rPr lang="en-GB" sz="2800" dirty="0">
                <a:solidFill>
                  <a:srgbClr val="FF0000"/>
                </a:solidFill>
              </a:rPr>
              <a:t>played</a:t>
            </a:r>
            <a:r>
              <a:rPr lang="en-GB" sz="2800" dirty="0"/>
              <a:t>.</a:t>
            </a:r>
          </a:p>
          <a:p>
            <a:pPr algn="ctr"/>
            <a:r>
              <a:rPr lang="en-GB" sz="2800" dirty="0"/>
              <a:t>The stairs </a:t>
            </a:r>
            <a:r>
              <a:rPr lang="en-GB" sz="2800" dirty="0">
                <a:solidFill>
                  <a:srgbClr val="FF0000"/>
                </a:solidFill>
              </a:rPr>
              <a:t>were</a:t>
            </a:r>
            <a:r>
              <a:rPr lang="en-GB" sz="2800" dirty="0"/>
              <a:t> a mess!</a:t>
            </a: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1097330" y="4701617"/>
            <a:ext cx="99501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Usually verbs have the name of a person or thing or a pronoun in front of them.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EC61A2E-3AC6-2543-96F5-2EDAE1351806}"/>
              </a:ext>
            </a:extLst>
          </p:cNvPr>
          <p:cNvCxnSpPr>
            <a:cxnSpLocks/>
          </p:cNvCxnSpPr>
          <p:nvPr/>
        </p:nvCxnSpPr>
        <p:spPr>
          <a:xfrm>
            <a:off x="4830184" y="3011507"/>
            <a:ext cx="76379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E74768-CBC4-664B-8F9E-CA988A1C685B}"/>
              </a:ext>
            </a:extLst>
          </p:cNvPr>
          <p:cNvCxnSpPr>
            <a:cxnSpLocks/>
          </p:cNvCxnSpPr>
          <p:nvPr/>
        </p:nvCxnSpPr>
        <p:spPr>
          <a:xfrm>
            <a:off x="5561094" y="3441413"/>
            <a:ext cx="51129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64A9CB0-5119-2B40-A21F-E3AA4C6D9AD7}"/>
              </a:ext>
            </a:extLst>
          </p:cNvPr>
          <p:cNvCxnSpPr>
            <a:cxnSpLocks/>
          </p:cNvCxnSpPr>
          <p:nvPr/>
        </p:nvCxnSpPr>
        <p:spPr>
          <a:xfrm>
            <a:off x="4578806" y="3884670"/>
            <a:ext cx="16030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8EDF75A-B8D8-9F4F-BA2C-C1F5CF16FCC6}"/>
              </a:ext>
            </a:extLst>
          </p:cNvPr>
          <p:cNvCxnSpPr>
            <a:cxnSpLocks/>
          </p:cNvCxnSpPr>
          <p:nvPr/>
        </p:nvCxnSpPr>
        <p:spPr>
          <a:xfrm>
            <a:off x="4407413" y="4293460"/>
            <a:ext cx="14093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1C5EA494-F2D9-E14F-806A-98D7141AE4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36028" y="278139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262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10" y="1145808"/>
            <a:ext cx="10573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Verbs have a </a:t>
            </a:r>
            <a:r>
              <a:rPr lang="en-GB" sz="3600" b="1" dirty="0"/>
              <a:t>tense</a:t>
            </a:r>
            <a:r>
              <a:rPr lang="en-GB" sz="3600" dirty="0"/>
              <a:t>. </a:t>
            </a:r>
            <a:endParaRPr lang="en-GB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681181" y="2408058"/>
            <a:ext cx="3617822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dirty="0"/>
              <a:t>In the </a:t>
            </a:r>
            <a:r>
              <a:rPr lang="en-GB" sz="2800" dirty="0">
                <a:solidFill>
                  <a:srgbClr val="0000FF"/>
                </a:solidFill>
              </a:rPr>
              <a:t>past</a:t>
            </a:r>
            <a:r>
              <a:rPr lang="en-GB" sz="2800" dirty="0"/>
              <a:t>,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In the </a:t>
            </a:r>
            <a:r>
              <a:rPr lang="en-GB" sz="2800" dirty="0">
                <a:solidFill>
                  <a:schemeClr val="accent6">
                    <a:lumMod val="75000"/>
                  </a:schemeClr>
                </a:solidFill>
              </a:rPr>
              <a:t>present</a:t>
            </a:r>
            <a:r>
              <a:rPr lang="en-GB" sz="2800" dirty="0"/>
              <a:t>,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or, in the </a:t>
            </a:r>
            <a:r>
              <a:rPr lang="en-GB" sz="2800" dirty="0">
                <a:solidFill>
                  <a:srgbClr val="7030A0"/>
                </a:solidFill>
              </a:rPr>
              <a:t>future</a:t>
            </a:r>
            <a:r>
              <a:rPr lang="en-GB" sz="2800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785610" y="1709872"/>
            <a:ext cx="1057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They tell us </a:t>
            </a:r>
            <a:r>
              <a:rPr lang="en-GB" sz="2800" b="1" i="1" dirty="0"/>
              <a:t>when</a:t>
            </a:r>
            <a:r>
              <a:rPr lang="en-GB" sz="2800" dirty="0"/>
              <a:t> the action happened. </a:t>
            </a:r>
            <a:endParaRPr lang="en-GB" sz="7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893FFC-C825-C94E-8222-F4A0F6ACBFF9}"/>
              </a:ext>
            </a:extLst>
          </p:cNvPr>
          <p:cNvSpPr txBox="1"/>
          <p:nvPr/>
        </p:nvSpPr>
        <p:spPr>
          <a:xfrm>
            <a:off x="7164593" y="2678654"/>
            <a:ext cx="4483456" cy="1749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Tom </a:t>
            </a:r>
            <a:r>
              <a:rPr lang="en-US" sz="2800" dirty="0">
                <a:solidFill>
                  <a:srgbClr val="0000FF"/>
                </a:solidFill>
              </a:rPr>
              <a:t>played</a:t>
            </a:r>
            <a:r>
              <a:rPr lang="en-US" sz="2800" dirty="0"/>
              <a:t>.</a:t>
            </a:r>
          </a:p>
          <a:p>
            <a:pPr algn="ctr">
              <a:lnSpc>
                <a:spcPct val="150000"/>
              </a:lnSpc>
            </a:pPr>
            <a:r>
              <a:rPr lang="en-US" sz="2800" dirty="0"/>
              <a:t>We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have</a:t>
            </a:r>
            <a:r>
              <a:rPr lang="en-US" sz="2800" dirty="0"/>
              <a:t> such fun.</a:t>
            </a:r>
          </a:p>
          <a:p>
            <a:pPr algn="ctr">
              <a:lnSpc>
                <a:spcPct val="150000"/>
              </a:lnSpc>
            </a:pPr>
            <a:r>
              <a:rPr lang="en-US" sz="2800" dirty="0"/>
              <a:t>We </a:t>
            </a:r>
            <a:r>
              <a:rPr lang="en-US" sz="2800" dirty="0">
                <a:solidFill>
                  <a:srgbClr val="990099"/>
                </a:solidFill>
              </a:rPr>
              <a:t>will play </a:t>
            </a:r>
            <a:r>
              <a:rPr lang="en-US" sz="2800" dirty="0"/>
              <a:t>again tomorrow.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786F726-1D04-0B4C-B6A0-273B52526564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0451" y="2469740"/>
            <a:ext cx="3541704" cy="2245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4427FC49-087E-6F4C-990C-FCA8167057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85153" y="67429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22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88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10" y="1145808"/>
            <a:ext cx="10573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Verbs have a </a:t>
            </a:r>
            <a:r>
              <a:rPr lang="en-GB" sz="3600" b="1" dirty="0"/>
              <a:t>tense</a:t>
            </a:r>
            <a:r>
              <a:rPr lang="en-GB" sz="3600" dirty="0"/>
              <a:t>. </a:t>
            </a:r>
            <a:endParaRPr lang="en-GB" sz="5400" dirty="0"/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785610" y="1709872"/>
            <a:ext cx="1057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They tell us </a:t>
            </a:r>
            <a:r>
              <a:rPr lang="en-GB" sz="2800" b="1" i="1" dirty="0"/>
              <a:t>when</a:t>
            </a:r>
            <a:r>
              <a:rPr lang="en-GB" sz="2800" dirty="0"/>
              <a:t> the action happened. </a:t>
            </a:r>
            <a:endParaRPr lang="en-GB" sz="7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406845"/>
              </p:ext>
            </p:extLst>
          </p:nvPr>
        </p:nvGraphicFramePr>
        <p:xfrm>
          <a:off x="2124765" y="2356203"/>
          <a:ext cx="8128000" cy="31101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46888417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860899559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 tense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Past tense</a:t>
                      </a:r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598202"/>
                  </a:ext>
                </a:extLst>
              </a:tr>
              <a:tr h="2592000">
                <a:tc>
                  <a:txBody>
                    <a:bodyPr/>
                    <a:lstStyle/>
                    <a:p>
                      <a:pPr algn="ctr"/>
                      <a:endParaRPr lang="en-GB" sz="2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690180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30782" y="3397876"/>
            <a:ext cx="3957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dk1"/>
                </a:solidFill>
              </a:rPr>
              <a:t>Tom </a:t>
            </a:r>
            <a:r>
              <a:rPr lang="en-GB" sz="2800" i="1" dirty="0">
                <a:solidFill>
                  <a:schemeClr val="dk1"/>
                </a:solidFill>
              </a:rPr>
              <a:t>falls</a:t>
            </a:r>
            <a:r>
              <a:rPr lang="en-GB" sz="2800" dirty="0">
                <a:solidFill>
                  <a:schemeClr val="dk1"/>
                </a:solidFill>
              </a:rPr>
              <a:t> on the stairs.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08387" y="3855366"/>
            <a:ext cx="3957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dk1"/>
                </a:solidFill>
              </a:rPr>
              <a:t>I </a:t>
            </a:r>
            <a:r>
              <a:rPr lang="en-GB" sz="2800" i="1" dirty="0">
                <a:solidFill>
                  <a:schemeClr val="dk1"/>
                </a:solidFill>
              </a:rPr>
              <a:t>am</a:t>
            </a:r>
            <a:r>
              <a:rPr lang="en-GB" sz="2800" dirty="0">
                <a:solidFill>
                  <a:schemeClr val="dk1"/>
                </a:solidFill>
              </a:rPr>
              <a:t> a bit sad.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85992" y="4348180"/>
            <a:ext cx="3957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dk1"/>
                </a:solidFill>
              </a:rPr>
              <a:t>You </a:t>
            </a:r>
            <a:r>
              <a:rPr lang="en-GB" sz="2800" i="1" dirty="0">
                <a:solidFill>
                  <a:schemeClr val="dk1"/>
                </a:solidFill>
              </a:rPr>
              <a:t>tell</a:t>
            </a:r>
            <a:r>
              <a:rPr lang="en-GB" sz="2800" dirty="0">
                <a:solidFill>
                  <a:schemeClr val="dk1"/>
                </a:solidFill>
              </a:rPr>
              <a:t> me not to worry.</a:t>
            </a:r>
            <a:endParaRPr lang="en-GB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114404" y="2940386"/>
            <a:ext cx="3957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dk1"/>
                </a:solidFill>
              </a:rPr>
              <a:t>The boys </a:t>
            </a:r>
            <a:r>
              <a:rPr lang="en-GB" sz="2800" i="1" dirty="0">
                <a:solidFill>
                  <a:schemeClr val="dk1"/>
                </a:solidFill>
              </a:rPr>
              <a:t>play</a:t>
            </a:r>
            <a:r>
              <a:rPr lang="en-GB" sz="2800" dirty="0">
                <a:solidFill>
                  <a:schemeClr val="dk1"/>
                </a:solidFill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17177" y="3428282"/>
            <a:ext cx="3957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dk1"/>
                </a:solidFill>
              </a:rPr>
              <a:t>Tom </a:t>
            </a:r>
            <a:r>
              <a:rPr lang="en-GB" sz="2800" i="1" dirty="0">
                <a:solidFill>
                  <a:schemeClr val="dk1"/>
                </a:solidFill>
              </a:rPr>
              <a:t>fell</a:t>
            </a:r>
            <a:r>
              <a:rPr lang="en-GB" sz="2800" dirty="0">
                <a:solidFill>
                  <a:schemeClr val="dk1"/>
                </a:solidFill>
              </a:rPr>
              <a:t> on the stairs.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94782" y="3885772"/>
            <a:ext cx="3957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dk1"/>
                </a:solidFill>
              </a:rPr>
              <a:t>I </a:t>
            </a:r>
            <a:r>
              <a:rPr lang="en-GB" sz="2800" i="1" dirty="0">
                <a:solidFill>
                  <a:schemeClr val="dk1"/>
                </a:solidFill>
              </a:rPr>
              <a:t>was</a:t>
            </a:r>
            <a:r>
              <a:rPr lang="en-GB" sz="2800" dirty="0">
                <a:solidFill>
                  <a:schemeClr val="dk1"/>
                </a:solidFill>
              </a:rPr>
              <a:t> a bit sad.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72387" y="4378586"/>
            <a:ext cx="3957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dk1"/>
                </a:solidFill>
              </a:rPr>
              <a:t>You </a:t>
            </a:r>
            <a:r>
              <a:rPr lang="en-GB" sz="2800" i="1" dirty="0">
                <a:solidFill>
                  <a:schemeClr val="dk1"/>
                </a:solidFill>
              </a:rPr>
              <a:t>told</a:t>
            </a:r>
            <a:r>
              <a:rPr lang="en-GB" sz="2800" dirty="0">
                <a:solidFill>
                  <a:schemeClr val="dk1"/>
                </a:solidFill>
              </a:rPr>
              <a:t> me not to worry.</a:t>
            </a:r>
            <a:endParaRPr lang="en-GB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6200799" y="2970792"/>
            <a:ext cx="3957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dk1"/>
                </a:solidFill>
              </a:rPr>
              <a:t>The boys </a:t>
            </a:r>
            <a:r>
              <a:rPr lang="en-GB" sz="2800" i="1" dirty="0">
                <a:solidFill>
                  <a:schemeClr val="dk1"/>
                </a:solidFill>
              </a:rPr>
              <a:t>played</a:t>
            </a:r>
            <a:r>
              <a:rPr lang="en-GB" sz="2800" dirty="0">
                <a:solidFill>
                  <a:schemeClr val="dk1"/>
                </a:solidFill>
              </a:rPr>
              <a:t>.</a:t>
            </a:r>
          </a:p>
        </p:txBody>
      </p:sp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F4E973DC-CE72-6A4B-848B-08E92D85A0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52382" y="59617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78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8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80606"/>
            <a:ext cx="10500360" cy="5024909"/>
          </a:xfrm>
        </p:spPr>
        <p:txBody>
          <a:bodyPr>
            <a:normAutofit lnSpcReduction="10000"/>
          </a:bodyPr>
          <a:lstStyle/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Using today’s activity sheet, c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hange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the present tense verbs into the past </a:t>
            </a:r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After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changing the present tense verbs into the past, choose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3 to 5 verbs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and write them into your own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sentences. Make sure you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use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the past tense.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Imagine the best time you had while playing indoors. Write about this time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in sentences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using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 past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tense so that it sounds like it really happened!</a:t>
            </a: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Owls may want to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try and write a poem about ‘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T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he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best time you had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indoors.’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Remember to write i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n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the style of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the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poem, ‘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A Good Play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’ -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You can even have a go at making rhyming couplets! Remember to still use the past tense.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76860" y="1468304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0" y="2290421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0" y="3415579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79233"/>
            <a:ext cx="962167" cy="96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</TotalTime>
  <Words>365</Words>
  <Application>Microsoft Office PowerPoint</Application>
  <PresentationFormat>Widescreen</PresentationFormat>
  <Paragraphs>49</Paragraphs>
  <Slides>6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English  Poetry Miss Hurdman</vt:lpstr>
      <vt:lpstr>PowerPoint Presentation</vt:lpstr>
      <vt:lpstr>PowerPoint Presentation</vt:lpstr>
      <vt:lpstr>PowerPoint Presentation</vt:lpstr>
      <vt:lpstr>PowerPoint Presentation</vt:lpstr>
      <vt:lpstr>Today’s activity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KJones</cp:lastModifiedBy>
  <cp:revision>46</cp:revision>
  <dcterms:created xsi:type="dcterms:W3CDTF">2020-04-22T08:29:51Z</dcterms:created>
  <dcterms:modified xsi:type="dcterms:W3CDTF">2020-06-11T10:57:34Z</dcterms:modified>
</cp:coreProperties>
</file>