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311" r:id="rId3"/>
    <p:sldId id="312" r:id="rId4"/>
    <p:sldId id="31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688" autoAdjust="0"/>
    <p:restoredTop sz="94660"/>
  </p:normalViewPr>
  <p:slideViewPr>
    <p:cSldViewPr snapToGrid="0">
      <p:cViewPr varScale="1">
        <p:scale>
          <a:sx n="73" d="100"/>
          <a:sy n="73" d="100"/>
        </p:scale>
        <p:origin x="-606"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085A7E-CA6E-47CE-8922-AEE7825A84CD}" type="datetimeFigureOut">
              <a:rPr lang="en-US" smtClean="0"/>
              <a:pPr/>
              <a:t>6/22/2020</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2BCEC7-904F-44F2-9D99-5706B197714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3800411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103202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835733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42405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409742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466833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1929180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708002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3141283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1949257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D8D860-E247-43A5-AC49-3F6F0F76DD01}" type="datetimeFigureOut">
              <a:rPr lang="en-GB" smtClean="0"/>
              <a:pPr/>
              <a:t>22/06/2020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624449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chemeClr val="accent1">
                <a:lumMod val="45000"/>
                <a:lumOff val="55000"/>
              </a:schemeClr>
            </a:gs>
            <a:gs pos="46000">
              <a:schemeClr val="accent1">
                <a:lumMod val="45000"/>
                <a:lumOff val="55000"/>
              </a:schemeClr>
            </a:gs>
            <a:gs pos="27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D8D860-E247-43A5-AC49-3F6F0F76DD01}" type="datetimeFigureOut">
              <a:rPr lang="en-GB" smtClean="0"/>
              <a:pPr/>
              <a:t>22/06/2020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494660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8122" y="0"/>
            <a:ext cx="5699955" cy="1384868"/>
          </a:xfrm>
        </p:spPr>
        <p:txBody>
          <a:bodyPr>
            <a:normAutofit/>
          </a:bodyPr>
          <a:lstStyle/>
          <a:p>
            <a:r>
              <a:rPr lang="en-GB" sz="2400" dirty="0" smtClean="0">
                <a:latin typeface="Comic Sans MS" panose="030F0702030302020204" pitchFamily="66" charset="0"/>
              </a:rPr>
              <a:t>English </a:t>
            </a:r>
            <a:br>
              <a:rPr lang="en-GB" sz="2400" dirty="0" smtClean="0">
                <a:latin typeface="Comic Sans MS" panose="030F0702030302020204" pitchFamily="66" charset="0"/>
              </a:rPr>
            </a:br>
            <a:r>
              <a:rPr lang="en-GB" sz="2400" dirty="0" smtClean="0">
                <a:latin typeface="Comic Sans MS" panose="030F0702030302020204" pitchFamily="66" charset="0"/>
              </a:rPr>
              <a:t>Reviews</a:t>
            </a:r>
            <a:br>
              <a:rPr lang="en-GB" sz="2400" dirty="0" smtClean="0">
                <a:latin typeface="Comic Sans MS" panose="030F0702030302020204" pitchFamily="66" charset="0"/>
              </a:rPr>
            </a:br>
            <a:r>
              <a:rPr lang="en-GB" sz="2400" dirty="0" smtClean="0">
                <a:latin typeface="Comic Sans MS" panose="030F0702030302020204" pitchFamily="66" charset="0"/>
              </a:rPr>
              <a:t>Miss Hurdman</a:t>
            </a:r>
            <a:endParaRPr lang="en-GB" sz="2400" dirty="0">
              <a:latin typeface="Comic Sans MS" panose="030F0702030302020204" pitchFamily="66" charset="0"/>
            </a:endParaRPr>
          </a:p>
        </p:txBody>
      </p:sp>
      <p:sp>
        <p:nvSpPr>
          <p:cNvPr id="3" name="Subtitle 2"/>
          <p:cNvSpPr>
            <a:spLocks noGrp="1"/>
          </p:cNvSpPr>
          <p:nvPr>
            <p:ph type="subTitle" idx="1"/>
          </p:nvPr>
        </p:nvSpPr>
        <p:spPr>
          <a:xfrm>
            <a:off x="1524000" y="2429691"/>
            <a:ext cx="9144000" cy="2658292"/>
          </a:xfrm>
        </p:spPr>
        <p:txBody>
          <a:bodyPr>
            <a:noAutofit/>
          </a:bodyPr>
          <a:lstStyle/>
          <a:p>
            <a:r>
              <a:rPr lang="en-GB" sz="4000" dirty="0" smtClean="0">
                <a:latin typeface="Comic Sans MS" panose="030F0702030302020204" pitchFamily="66" charset="0"/>
              </a:rPr>
              <a:t>Thursday 2</a:t>
            </a:r>
            <a:r>
              <a:rPr lang="en-GB" sz="4000" baseline="30000" dirty="0" smtClean="0">
                <a:latin typeface="Comic Sans MS" panose="030F0702030302020204" pitchFamily="66" charset="0"/>
              </a:rPr>
              <a:t>nd</a:t>
            </a:r>
            <a:r>
              <a:rPr lang="en-GB" sz="4000" dirty="0" smtClean="0">
                <a:latin typeface="Comic Sans MS" panose="030F0702030302020204" pitchFamily="66" charset="0"/>
              </a:rPr>
              <a:t>July</a:t>
            </a:r>
          </a:p>
          <a:p>
            <a:endParaRPr lang="en-GB" sz="4000" dirty="0" smtClean="0">
              <a:latin typeface="Comic Sans MS" panose="030F0702030302020204" pitchFamily="66" charset="0"/>
            </a:endParaRPr>
          </a:p>
          <a:p>
            <a:r>
              <a:rPr lang="en-GB" sz="4000" dirty="0" smtClean="0">
                <a:latin typeface="Comic Sans MS" panose="030F0702030302020204" pitchFamily="66" charset="0"/>
              </a:rPr>
              <a:t>LO: To write a review of a visit to a tourist attraction.</a:t>
            </a:r>
          </a:p>
        </p:txBody>
      </p:sp>
      <p:pic>
        <p:nvPicPr>
          <p:cNvPr id="8194" name="Picture 2" descr="Thomas Russell Junior School | The School Badge Database"/>
          <p:cNvPicPr>
            <a:picLocks noChangeAspect="1" noChangeArrowheads="1"/>
          </p:cNvPicPr>
          <p:nvPr/>
        </p:nvPicPr>
        <p:blipFill>
          <a:blip r:embed="rId2"/>
          <a:srcRect/>
          <a:stretch>
            <a:fillRect/>
          </a:stretch>
        </p:blipFill>
        <p:spPr bwMode="auto">
          <a:xfrm>
            <a:off x="222810" y="228600"/>
            <a:ext cx="2574178" cy="2626712"/>
          </a:xfrm>
          <a:prstGeom prst="rect">
            <a:avLst/>
          </a:prstGeom>
          <a:noFill/>
        </p:spPr>
      </p:pic>
    </p:spTree>
    <p:extLst>
      <p:ext uri="{BB962C8B-B14F-4D97-AF65-F5344CB8AC3E}">
        <p14:creationId xmlns:p14="http://schemas.microsoft.com/office/powerpoint/2010/main" xmlns="" val="440866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263"/>
            <a:ext cx="10515600" cy="5706700"/>
          </a:xfrm>
        </p:spPr>
        <p:txBody>
          <a:bodyPr>
            <a:normAutofit lnSpcReduction="10000"/>
          </a:bodyPr>
          <a:lstStyle/>
          <a:p>
            <a:r>
              <a:rPr lang="en-GB" dirty="0" smtClean="0">
                <a:latin typeface="Comic Sans MS" panose="030F0702030302020204" pitchFamily="66" charset="0"/>
              </a:rPr>
              <a:t>Think of a tourist attraction that you have visited. This could be the Harry Potter Studios or another attraction. </a:t>
            </a:r>
            <a:r>
              <a:rPr lang="en-GB" dirty="0" smtClean="0">
                <a:solidFill>
                  <a:schemeClr val="accent2"/>
                </a:solidFill>
                <a:latin typeface="Comic Sans MS" panose="030F0702030302020204" pitchFamily="66" charset="0"/>
              </a:rPr>
              <a:t>E.g. Alton Towers, The </a:t>
            </a:r>
            <a:r>
              <a:rPr lang="en-GB" dirty="0">
                <a:solidFill>
                  <a:schemeClr val="accent2"/>
                </a:solidFill>
                <a:latin typeface="Comic Sans MS" panose="030F0702030302020204" pitchFamily="66" charset="0"/>
              </a:rPr>
              <a:t>N</a:t>
            </a:r>
            <a:r>
              <a:rPr lang="en-GB" dirty="0" smtClean="0">
                <a:solidFill>
                  <a:schemeClr val="accent2"/>
                </a:solidFill>
                <a:latin typeface="Comic Sans MS" panose="030F0702030302020204" pitchFamily="66" charset="0"/>
              </a:rPr>
              <a:t>atural </a:t>
            </a:r>
            <a:r>
              <a:rPr lang="en-GB" dirty="0">
                <a:solidFill>
                  <a:schemeClr val="accent2"/>
                </a:solidFill>
                <a:latin typeface="Comic Sans MS" panose="030F0702030302020204" pitchFamily="66" charset="0"/>
              </a:rPr>
              <a:t>H</a:t>
            </a:r>
            <a:r>
              <a:rPr lang="en-GB" dirty="0" smtClean="0">
                <a:solidFill>
                  <a:schemeClr val="accent2"/>
                </a:solidFill>
                <a:latin typeface="Comic Sans MS" panose="030F0702030302020204" pitchFamily="66" charset="0"/>
              </a:rPr>
              <a:t>istory </a:t>
            </a:r>
            <a:r>
              <a:rPr lang="en-GB" dirty="0">
                <a:solidFill>
                  <a:schemeClr val="accent2"/>
                </a:solidFill>
                <a:latin typeface="Comic Sans MS" panose="030F0702030302020204" pitchFamily="66" charset="0"/>
              </a:rPr>
              <a:t>M</a:t>
            </a:r>
            <a:r>
              <a:rPr lang="en-GB" dirty="0" smtClean="0">
                <a:solidFill>
                  <a:schemeClr val="accent2"/>
                </a:solidFill>
                <a:latin typeface="Comic Sans MS" panose="030F0702030302020204" pitchFamily="66" charset="0"/>
              </a:rPr>
              <a:t>useum or The London Eye.</a:t>
            </a:r>
          </a:p>
          <a:p>
            <a:endParaRPr lang="en-GB" dirty="0">
              <a:solidFill>
                <a:schemeClr val="accent2"/>
              </a:solidFill>
              <a:latin typeface="Comic Sans MS" panose="030F0702030302020204" pitchFamily="66" charset="0"/>
            </a:endParaRPr>
          </a:p>
          <a:p>
            <a:r>
              <a:rPr lang="en-GB" dirty="0" smtClean="0">
                <a:latin typeface="Comic Sans MS" panose="030F0702030302020204" pitchFamily="66" charset="0"/>
              </a:rPr>
              <a:t>Was your day brilliant or awful? Why was this?</a:t>
            </a:r>
          </a:p>
          <a:p>
            <a:endParaRPr lang="en-GB" dirty="0">
              <a:latin typeface="Comic Sans MS" panose="030F0702030302020204" pitchFamily="66" charset="0"/>
            </a:endParaRPr>
          </a:p>
          <a:p>
            <a:r>
              <a:rPr lang="en-GB" dirty="0" smtClean="0">
                <a:latin typeface="Comic Sans MS" panose="030F0702030302020204" pitchFamily="66" charset="0"/>
              </a:rPr>
              <a:t>Today we are going to be writing a review of the attraction we have chosen so make sure you can remember the day you had!</a:t>
            </a:r>
          </a:p>
          <a:p>
            <a:endParaRPr lang="en-GB" dirty="0">
              <a:latin typeface="Comic Sans MS" panose="030F0702030302020204" pitchFamily="66" charset="0"/>
            </a:endParaRPr>
          </a:p>
          <a:p>
            <a:r>
              <a:rPr lang="en-GB" dirty="0" smtClean="0">
                <a:latin typeface="Comic Sans MS" panose="030F0702030302020204" pitchFamily="66" charset="0"/>
              </a:rPr>
              <a:t>Have a read of Miss </a:t>
            </a:r>
            <a:r>
              <a:rPr lang="en-GB" dirty="0" err="1" smtClean="0">
                <a:latin typeface="Comic Sans MS" panose="030F0702030302020204" pitchFamily="66" charset="0"/>
              </a:rPr>
              <a:t>Hurdman’s</a:t>
            </a:r>
            <a:r>
              <a:rPr lang="en-GB" dirty="0" smtClean="0">
                <a:latin typeface="Comic Sans MS" panose="030F0702030302020204" pitchFamily="66" charset="0"/>
              </a:rPr>
              <a:t> review of her trip to Thorpe Park on the next slide…</a:t>
            </a:r>
            <a:endParaRPr lang="en-GB" dirty="0">
              <a:latin typeface="Comic Sans MS" panose="030F0702030302020204" pitchFamily="66" charset="0"/>
            </a:endParaRPr>
          </a:p>
          <a:p>
            <a:endParaRPr lang="en-GB" dirty="0">
              <a:latin typeface="Comic Sans MS" panose="030F0702030302020204" pitchFamily="66" charset="0"/>
            </a:endParaRPr>
          </a:p>
        </p:txBody>
      </p:sp>
    </p:spTree>
    <p:extLst>
      <p:ext uri="{BB962C8B-B14F-4D97-AF65-F5344CB8AC3E}">
        <p14:creationId xmlns:p14="http://schemas.microsoft.com/office/powerpoint/2010/main" xmlns="" val="1161746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rotWithShape="1">
          <a:blip r:embed="rId2"/>
          <a:srcRect t="13499"/>
          <a:stretch/>
        </p:blipFill>
        <p:spPr>
          <a:xfrm>
            <a:off x="642257" y="0"/>
            <a:ext cx="10907486" cy="6858000"/>
          </a:xfrm>
          <a:prstGeom prst="rect">
            <a:avLst/>
          </a:prstGeom>
        </p:spPr>
      </p:pic>
      <p:sp>
        <p:nvSpPr>
          <p:cNvPr id="5" name="TextBox 4"/>
          <p:cNvSpPr txBox="1"/>
          <p:nvPr/>
        </p:nvSpPr>
        <p:spPr>
          <a:xfrm>
            <a:off x="1188720" y="365125"/>
            <a:ext cx="10165080" cy="6463308"/>
          </a:xfrm>
          <a:prstGeom prst="rect">
            <a:avLst/>
          </a:prstGeom>
          <a:noFill/>
        </p:spPr>
        <p:txBody>
          <a:bodyPr wrap="square" rtlCol="0">
            <a:spAutoFit/>
          </a:bodyPr>
          <a:lstStyle/>
          <a:p>
            <a:r>
              <a:rPr lang="en-GB" dirty="0" smtClean="0"/>
              <a:t>I went to Thorpe Park for the weekend. We had to queue for a long time to get in which was very disappointing as I was eager to enter the park. However, once we got into the park, I was very excited and couldn’t wait to get on the rides. </a:t>
            </a:r>
          </a:p>
          <a:p>
            <a:endParaRPr lang="en-GB" dirty="0" smtClean="0"/>
          </a:p>
          <a:p>
            <a:r>
              <a:rPr lang="en-GB" dirty="0" smtClean="0"/>
              <a:t>The first ride we went on was The Swarm. While I was waiting to get on the ride, I had butterflies in my stomach as I was very nervous.  When I climbed aboard the rollercoaster and the floor moved away from my feet, I suddenly got very scared. Even though I was scared, I ended up enjoying the ride and screamed with excitement as we spun through the loops and was turned upside down.</a:t>
            </a:r>
          </a:p>
          <a:p>
            <a:r>
              <a:rPr lang="en-GB" dirty="0" smtClean="0"/>
              <a:t> </a:t>
            </a:r>
            <a:endParaRPr lang="en-GB" dirty="0"/>
          </a:p>
          <a:p>
            <a:r>
              <a:rPr lang="en-GB" dirty="0" smtClean="0"/>
              <a:t>For lunch I went to Inferno’s pizza and pasta buffet restaurant. The food was absolutely delicious and the all you can eat option was brilliant to allow me to eat as much as I wanted and to have a taste of all the different food options. Overall, my lunch was fantastic and I would highly recommend a visit if you are  fan of Italian food.</a:t>
            </a:r>
          </a:p>
          <a:p>
            <a:endParaRPr lang="en-GB" dirty="0" smtClean="0"/>
          </a:p>
          <a:p>
            <a:r>
              <a:rPr lang="en-GB" dirty="0" smtClean="0"/>
              <a:t>The most interesting attraction I visited during this trip was certainly the Darren Brown’s Ghost Train. By using Virtual Reality, this ride makes you believe that you are running from terrifying zombies! At certain points I was so scared that I was holding on to my friend’s hand for comfort. It was definitely an experience that I will not forget. </a:t>
            </a:r>
          </a:p>
          <a:p>
            <a:endParaRPr lang="en-GB" dirty="0" smtClean="0"/>
          </a:p>
          <a:p>
            <a:r>
              <a:rPr lang="en-GB" dirty="0" smtClean="0"/>
              <a:t>My favourite ride of the visit was Nemesis Inferno even </a:t>
            </a:r>
            <a:r>
              <a:rPr lang="en-GB" dirty="0"/>
              <a:t>though I had a long wait in the boiling heat for this </a:t>
            </a:r>
            <a:r>
              <a:rPr lang="en-GB" dirty="0" smtClean="0"/>
              <a:t>terror. After riding the Nemesis rollercoaster at Alton Towers, and thoroughly enjoying it, I was very excited for this ride and it did not disappoint! With a speed up to 50 miles per hour and multiple inversions, this was a ride that kept me wanting more.</a:t>
            </a:r>
            <a:endParaRPr lang="en-GB" dirty="0"/>
          </a:p>
        </p:txBody>
      </p:sp>
    </p:spTree>
    <p:extLst>
      <p:ext uri="{BB962C8B-B14F-4D97-AF65-F5344CB8AC3E}">
        <p14:creationId xmlns:p14="http://schemas.microsoft.com/office/powerpoint/2010/main" xmlns="" val="314691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32413"/>
            <a:ext cx="11205754" cy="5027444"/>
          </a:xfrm>
        </p:spPr>
        <p:txBody>
          <a:bodyPr>
            <a:normAutofit/>
          </a:bodyPr>
          <a:lstStyle/>
          <a:p>
            <a:pPr lvl="0"/>
            <a:r>
              <a:rPr lang="en-GB" sz="2200" dirty="0" smtClean="0">
                <a:latin typeface="Comic Sans MS" pitchFamily="66" charset="0"/>
              </a:rPr>
              <a:t>Create review for a tourist attraction that you have visited. You can either use the planning sheet in today’s folder or write your review separately.</a:t>
            </a:r>
          </a:p>
          <a:p>
            <a:pPr lvl="0"/>
            <a:r>
              <a:rPr lang="en-GB" sz="2200" dirty="0" smtClean="0">
                <a:latin typeface="Comic Sans MS" pitchFamily="66" charset="0"/>
              </a:rPr>
              <a:t>Include:</a:t>
            </a:r>
          </a:p>
          <a:p>
            <a:pPr lvl="0"/>
            <a:r>
              <a:rPr lang="en-GB" dirty="0" smtClean="0">
                <a:solidFill>
                  <a:srgbClr val="FF0000"/>
                </a:solidFill>
                <a:latin typeface="Comic Sans MS" pitchFamily="66" charset="0"/>
              </a:rPr>
              <a:t>5 key points</a:t>
            </a:r>
          </a:p>
          <a:p>
            <a:pPr lvl="0"/>
            <a:r>
              <a:rPr lang="en-GB" dirty="0" smtClean="0">
                <a:solidFill>
                  <a:srgbClr val="FF0000"/>
                </a:solidFill>
                <a:latin typeface="Comic Sans MS" pitchFamily="66" charset="0"/>
              </a:rPr>
              <a:t>What you liked or didn’t like?</a:t>
            </a:r>
          </a:p>
          <a:p>
            <a:pPr lvl="0"/>
            <a:r>
              <a:rPr lang="en-GB" dirty="0" smtClean="0">
                <a:solidFill>
                  <a:schemeClr val="accent2"/>
                </a:solidFill>
                <a:latin typeface="Comic Sans MS" pitchFamily="66" charset="0"/>
              </a:rPr>
              <a:t>Compound </a:t>
            </a:r>
            <a:r>
              <a:rPr lang="en-GB" dirty="0" smtClean="0">
                <a:solidFill>
                  <a:schemeClr val="accent2"/>
                </a:solidFill>
                <a:latin typeface="Comic Sans MS" pitchFamily="66" charset="0"/>
              </a:rPr>
              <a:t>sentences</a:t>
            </a:r>
          </a:p>
          <a:p>
            <a:pPr lvl="0">
              <a:buNone/>
            </a:pPr>
            <a:endParaRPr lang="en-GB" dirty="0" smtClean="0">
              <a:solidFill>
                <a:schemeClr val="accent2"/>
              </a:solidFill>
              <a:latin typeface="Comic Sans MS" pitchFamily="66" charset="0"/>
            </a:endParaRPr>
          </a:p>
          <a:p>
            <a:pPr lvl="0"/>
            <a:r>
              <a:rPr lang="en-GB" dirty="0" smtClean="0">
                <a:solidFill>
                  <a:srgbClr val="7030A0"/>
                </a:solidFill>
                <a:latin typeface="Comic Sans MS" pitchFamily="66" charset="0"/>
              </a:rPr>
              <a:t>Complex </a:t>
            </a:r>
            <a:r>
              <a:rPr lang="en-GB" dirty="0" smtClean="0">
                <a:solidFill>
                  <a:srgbClr val="7030A0"/>
                </a:solidFill>
                <a:latin typeface="Comic Sans MS" pitchFamily="66" charset="0"/>
              </a:rPr>
              <a:t>sentences</a:t>
            </a:r>
            <a:endParaRPr lang="en-GB" dirty="0" smtClean="0">
              <a:solidFill>
                <a:srgbClr val="7030A0"/>
              </a:solidFill>
              <a:latin typeface="Comic Sans MS" pitchFamily="66" charset="0"/>
            </a:endParaRPr>
          </a:p>
          <a:p>
            <a:pPr lvl="0"/>
            <a:r>
              <a:rPr lang="en-GB" dirty="0" smtClean="0">
                <a:solidFill>
                  <a:srgbClr val="0070C0"/>
                </a:solidFill>
                <a:latin typeface="Comic Sans MS" pitchFamily="66" charset="0"/>
              </a:rPr>
              <a:t>Different clauses</a:t>
            </a:r>
          </a:p>
        </p:txBody>
      </p:sp>
      <p:sp>
        <p:nvSpPr>
          <p:cNvPr id="4" name="Title 1"/>
          <p:cNvSpPr>
            <a:spLocks noGrp="1"/>
          </p:cNvSpPr>
          <p:nvPr>
            <p:ph type="title"/>
          </p:nvPr>
        </p:nvSpPr>
        <p:spPr>
          <a:xfrm>
            <a:off x="851848" y="310535"/>
            <a:ext cx="10515600" cy="1325563"/>
          </a:xfrm>
        </p:spPr>
        <p:txBody>
          <a:bodyPr/>
          <a:lstStyle/>
          <a:p>
            <a:r>
              <a:rPr lang="en-GB" dirty="0" smtClean="0">
                <a:latin typeface="Comic Sans MS" panose="030F0702030302020204" pitchFamily="66" charset="0"/>
              </a:rPr>
              <a:t>Today’s activity</a:t>
            </a:r>
            <a:endParaRPr lang="en-GB" dirty="0">
              <a:latin typeface="Comic Sans MS" panose="030F0702030302020204" pitchFamily="66" charset="0"/>
            </a:endParaRPr>
          </a:p>
        </p:txBody>
      </p:sp>
      <p:sp>
        <p:nvSpPr>
          <p:cNvPr id="6" name="5-Point Star 5"/>
          <p:cNvSpPr/>
          <p:nvPr/>
        </p:nvSpPr>
        <p:spPr>
          <a:xfrm>
            <a:off x="478030" y="2383483"/>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nvGrpSpPr>
          <p:cNvPr id="2" name="Group 17"/>
          <p:cNvGrpSpPr/>
          <p:nvPr/>
        </p:nvGrpSpPr>
        <p:grpSpPr>
          <a:xfrm>
            <a:off x="0" y="3440148"/>
            <a:ext cx="971266" cy="442382"/>
            <a:chOff x="0" y="2794413"/>
            <a:chExt cx="971266" cy="442382"/>
          </a:xfrm>
        </p:grpSpPr>
        <p:sp>
          <p:nvSpPr>
            <p:cNvPr id="7" name="5-Point Star 6"/>
            <p:cNvSpPr/>
            <p:nvPr/>
          </p:nvSpPr>
          <p:spPr>
            <a:xfrm>
              <a:off x="533725" y="2794413"/>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8" name="5-Point Star 7"/>
            <p:cNvSpPr/>
            <p:nvPr/>
          </p:nvSpPr>
          <p:spPr>
            <a:xfrm>
              <a:off x="0" y="2794414"/>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grpSp>
        <p:nvGrpSpPr>
          <p:cNvPr id="5" name="Group 13"/>
          <p:cNvGrpSpPr/>
          <p:nvPr/>
        </p:nvGrpSpPr>
        <p:grpSpPr>
          <a:xfrm>
            <a:off x="0" y="4426032"/>
            <a:ext cx="998562" cy="785850"/>
            <a:chOff x="0" y="4050006"/>
            <a:chExt cx="998562" cy="785850"/>
          </a:xfrm>
        </p:grpSpPr>
        <p:sp>
          <p:nvSpPr>
            <p:cNvPr id="15" name="5-Point Star 14"/>
            <p:cNvSpPr/>
            <p:nvPr/>
          </p:nvSpPr>
          <p:spPr>
            <a:xfrm>
              <a:off x="561021" y="4050006"/>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16" name="5-Point Star 15"/>
            <p:cNvSpPr/>
            <p:nvPr/>
          </p:nvSpPr>
          <p:spPr>
            <a:xfrm>
              <a:off x="0" y="4052281"/>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17" name="5-Point Star 16"/>
            <p:cNvSpPr/>
            <p:nvPr/>
          </p:nvSpPr>
          <p:spPr>
            <a:xfrm>
              <a:off x="303988" y="4393475"/>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pic>
        <p:nvPicPr>
          <p:cNvPr id="30724" name="Picture 4" descr="Leap On Over {SALE} | Owl cartoon, Cartoon owl images, Owl clip art"/>
          <p:cNvPicPr>
            <a:picLocks noChangeAspect="1" noChangeArrowheads="1"/>
          </p:cNvPicPr>
          <p:nvPr/>
        </p:nvPicPr>
        <p:blipFill>
          <a:blip r:embed="rId2" cstate="print"/>
          <a:srcRect/>
          <a:stretch>
            <a:fillRect/>
          </a:stretch>
        </p:blipFill>
        <p:spPr bwMode="auto">
          <a:xfrm>
            <a:off x="0" y="5255753"/>
            <a:ext cx="962167" cy="962167"/>
          </a:xfrm>
          <a:prstGeom prst="rect">
            <a:avLst/>
          </a:prstGeom>
          <a:noFill/>
        </p:spPr>
      </p:pic>
      <p:sp>
        <p:nvSpPr>
          <p:cNvPr id="13" name="TextBox 12"/>
          <p:cNvSpPr txBox="1"/>
          <p:nvPr/>
        </p:nvSpPr>
        <p:spPr>
          <a:xfrm>
            <a:off x="838200" y="5680959"/>
            <a:ext cx="11353800" cy="1231106"/>
          </a:xfrm>
          <a:prstGeom prst="rect">
            <a:avLst/>
          </a:prstGeom>
          <a:noFill/>
        </p:spPr>
        <p:txBody>
          <a:bodyPr wrap="square" rtlCol="0">
            <a:spAutoFit/>
          </a:bodyPr>
          <a:lstStyle/>
          <a:p>
            <a:r>
              <a:rPr lang="en-GB" sz="2000" dirty="0" smtClean="0">
                <a:latin typeface="Comic Sans MS" pitchFamily="66" charset="0"/>
              </a:rPr>
              <a:t>Some extra activities you might want to try after:</a:t>
            </a:r>
            <a:endParaRPr lang="en-GB" dirty="0"/>
          </a:p>
          <a:p>
            <a:pPr marL="285750" indent="-285750">
              <a:buFont typeface="Arial" panose="020B0604020202020204" pitchFamily="34" charset="0"/>
              <a:buChar char="•"/>
            </a:pPr>
            <a:r>
              <a:rPr lang="en-GB" dirty="0">
                <a:latin typeface="Comic Sans MS" panose="030F0702030302020204" pitchFamily="66" charset="0"/>
              </a:rPr>
              <a:t>Can you write an exact opposite review to the one that you have written? </a:t>
            </a:r>
          </a:p>
          <a:p>
            <a:pPr marL="285750" indent="-285750">
              <a:buFont typeface="Arial" panose="020B0604020202020204" pitchFamily="34" charset="0"/>
              <a:buChar char="•"/>
            </a:pPr>
            <a:r>
              <a:rPr lang="en-GB" dirty="0" smtClean="0">
                <a:latin typeface="Comic Sans MS" panose="030F0702030302020204" pitchFamily="66" charset="0"/>
              </a:rPr>
              <a:t>Can </a:t>
            </a:r>
            <a:r>
              <a:rPr lang="en-GB" dirty="0">
                <a:latin typeface="Comic Sans MS" panose="030F0702030302020204" pitchFamily="66" charset="0"/>
              </a:rPr>
              <a:t>you ‘interview’ people to find out about the tourist attraction they would most like to visit and the tourist attraction that they would least like to visit? Can you find out their reasons? </a:t>
            </a:r>
          </a:p>
        </p:txBody>
      </p:sp>
    </p:spTree>
    <p:extLst>
      <p:ext uri="{BB962C8B-B14F-4D97-AF65-F5344CB8AC3E}">
        <p14:creationId xmlns:p14="http://schemas.microsoft.com/office/powerpoint/2010/main" xmlns="" val="24337307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3126</TotalTime>
  <Words>562</Words>
  <Application>Microsoft Office PowerPoint</Application>
  <PresentationFormat>Custom</PresentationFormat>
  <Paragraphs>32</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English  Reviews Miss Hurdman</vt:lpstr>
      <vt:lpstr>Slide 2</vt:lpstr>
      <vt:lpstr>Slide 3</vt:lpstr>
      <vt:lpstr>Today’s activity</vt:lpstr>
    </vt:vector>
  </TitlesOfParts>
  <Company>Thomas Russell Junior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Adventure stories  Miss Hurdman</dc:title>
  <dc:creator>Shanon Hurdman</dc:creator>
  <cp:lastModifiedBy>Shannon Hurdman</cp:lastModifiedBy>
  <cp:revision>73</cp:revision>
  <dcterms:created xsi:type="dcterms:W3CDTF">2020-04-22T08:29:51Z</dcterms:created>
  <dcterms:modified xsi:type="dcterms:W3CDTF">2020-06-23T08:06:27Z</dcterms:modified>
</cp:coreProperties>
</file>