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6" r:id="rId2"/>
    <p:sldId id="267" r:id="rId3"/>
    <p:sldId id="262" r:id="rId4"/>
    <p:sldId id="264" r:id="rId5"/>
    <p:sldId id="263" r:id="rId6"/>
    <p:sldId id="272" r:id="rId7"/>
    <p:sldId id="269" r:id="rId8"/>
    <p:sldId id="270" r:id="rId9"/>
    <p:sldId id="274" r:id="rId10"/>
    <p:sldId id="271" r:id="rId11"/>
    <p:sldId id="27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Vocabulary information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90FB56-7DC7-40C2-86BB-7712DC0C2DC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2276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bitesize/topics/z2yycdm/articles/z2gk9qt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</a:t>
            </a:r>
            <a:r>
              <a:rPr lang="en-GB" sz="5400" i="1" dirty="0" smtClean="0"/>
              <a:t>Six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94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696" y="0"/>
            <a:ext cx="9264795" cy="689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46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419" y="0"/>
            <a:ext cx="9231890" cy="6926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085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621" y="0"/>
            <a:ext cx="91882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31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31E904-32F1-47BA-9401-BA532275770C}"/>
              </a:ext>
            </a:extLst>
          </p:cNvPr>
          <p:cNvSpPr txBox="1"/>
          <p:nvPr/>
        </p:nvSpPr>
        <p:spPr>
          <a:xfrm>
            <a:off x="267286" y="239151"/>
            <a:ext cx="115073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Speedy Retrieval (from </a:t>
            </a:r>
            <a:r>
              <a:rPr lang="en-GB" sz="4400" b="1" dirty="0" err="1">
                <a:solidFill>
                  <a:srgbClr val="FF0000"/>
                </a:solidFill>
              </a:rPr>
              <a:t>pg</a:t>
            </a:r>
            <a:r>
              <a:rPr lang="en-GB" sz="4400" b="1" dirty="0">
                <a:solidFill>
                  <a:srgbClr val="FF0000"/>
                </a:solidFill>
              </a:rPr>
              <a:t> 48-51)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E208A9-0C3A-4767-BB68-279CEFC06D08}"/>
              </a:ext>
            </a:extLst>
          </p:cNvPr>
          <p:cNvSpPr txBox="1"/>
          <p:nvPr/>
        </p:nvSpPr>
        <p:spPr>
          <a:xfrm>
            <a:off x="267286" y="1008592"/>
            <a:ext cx="1161991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i="1" dirty="0"/>
              <a:t>Are these statements true or false?</a:t>
            </a:r>
          </a:p>
          <a:p>
            <a:endParaRPr lang="en-GB" sz="2800" dirty="0"/>
          </a:p>
          <a:p>
            <a:r>
              <a:rPr lang="en-GB" sz="2800" dirty="0"/>
              <a:t>Ade’s teacher was called Miss </a:t>
            </a:r>
            <a:r>
              <a:rPr lang="en-GB" sz="2800" dirty="0" err="1"/>
              <a:t>Farraway</a:t>
            </a:r>
            <a:r>
              <a:rPr lang="en-GB" sz="2800" dirty="0"/>
              <a:t/>
            </a:r>
            <a:br>
              <a:rPr lang="en-GB" sz="2800" dirty="0"/>
            </a:br>
            <a:endParaRPr lang="en-GB" sz="2800" dirty="0"/>
          </a:p>
          <a:p>
            <a:r>
              <a:rPr lang="en-GB" sz="2800" dirty="0"/>
              <a:t>The thing Ade liked most about school was playtime.</a:t>
            </a:r>
            <a:br>
              <a:rPr lang="en-GB" sz="2800" dirty="0"/>
            </a:br>
            <a:endParaRPr lang="en-GB" sz="2800" dirty="0"/>
          </a:p>
          <a:p>
            <a:r>
              <a:rPr lang="en-GB" sz="2800" dirty="0"/>
              <a:t>Everyone at school was talking about the pub that had fallen down.</a:t>
            </a:r>
            <a:br>
              <a:rPr lang="en-GB" sz="2800" dirty="0"/>
            </a:br>
            <a:endParaRPr lang="en-GB" sz="2800" dirty="0"/>
          </a:p>
          <a:p>
            <a:r>
              <a:rPr lang="en-GB" sz="2800" dirty="0"/>
              <a:t>Ade picked out an orange flower pot.</a:t>
            </a:r>
            <a:br>
              <a:rPr lang="en-GB" sz="2800" dirty="0"/>
            </a:br>
            <a:endParaRPr lang="en-GB" sz="2800" dirty="0"/>
          </a:p>
          <a:p>
            <a:r>
              <a:rPr lang="en-GB" sz="2800" dirty="0"/>
              <a:t>Gaia spoke to Ade to ask him if he was OK.</a:t>
            </a:r>
            <a:br>
              <a:rPr lang="en-GB" sz="2800" dirty="0"/>
            </a:br>
            <a:endParaRPr lang="en-GB" sz="2800" dirty="0"/>
          </a:p>
          <a:p>
            <a:r>
              <a:rPr lang="en-GB" sz="2800" dirty="0"/>
              <a:t>Ade liked touching the soil.</a:t>
            </a:r>
          </a:p>
          <a:p>
            <a:endParaRPr lang="en-GB" sz="2800" dirty="0"/>
          </a:p>
          <a:p>
            <a:endParaRPr lang="en-GB" sz="2800" dirty="0"/>
          </a:p>
        </p:txBody>
      </p:sp>
      <p:pic>
        <p:nvPicPr>
          <p:cNvPr id="2050" name="Picture 2" descr="Image result for tick clipart">
            <a:extLst>
              <a:ext uri="{FF2B5EF4-FFF2-40B4-BE49-F238E27FC236}">
                <a16:creationId xmlns:a16="http://schemas.microsoft.com/office/drawing/2014/main" id="{FE1111EB-0753-4A13-9330-08627298D1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235" y="1505243"/>
            <a:ext cx="749870" cy="85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cross clipart">
            <a:extLst>
              <a:ext uri="{FF2B5EF4-FFF2-40B4-BE49-F238E27FC236}">
                <a16:creationId xmlns:a16="http://schemas.microsoft.com/office/drawing/2014/main" id="{9FA2DAC8-6EB5-4C3C-AA17-DC2344650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409" y="2731714"/>
            <a:ext cx="482132" cy="48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mage result for cross clipart">
            <a:extLst>
              <a:ext uri="{FF2B5EF4-FFF2-40B4-BE49-F238E27FC236}">
                <a16:creationId xmlns:a16="http://schemas.microsoft.com/office/drawing/2014/main" id="{8ECDFD09-2D29-48C7-8DDE-0BE8966BF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185" y="3563214"/>
            <a:ext cx="482132" cy="48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mage result for tick clipart">
            <a:extLst>
              <a:ext uri="{FF2B5EF4-FFF2-40B4-BE49-F238E27FC236}">
                <a16:creationId xmlns:a16="http://schemas.microsoft.com/office/drawing/2014/main" id="{46EDC074-C95F-46B9-8B8A-C335AC8D2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308" y="4105673"/>
            <a:ext cx="749870" cy="85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Image result for cross clipart">
            <a:extLst>
              <a:ext uri="{FF2B5EF4-FFF2-40B4-BE49-F238E27FC236}">
                <a16:creationId xmlns:a16="http://schemas.microsoft.com/office/drawing/2014/main" id="{42D432F8-C443-4FEF-B9D7-11DD35F35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029" y="5304584"/>
            <a:ext cx="482132" cy="48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Image result for tick clipart">
            <a:extLst>
              <a:ext uri="{FF2B5EF4-FFF2-40B4-BE49-F238E27FC236}">
                <a16:creationId xmlns:a16="http://schemas.microsoft.com/office/drawing/2014/main" id="{73000EE0-3319-4879-A550-F8696B0AF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284" y="5786716"/>
            <a:ext cx="749870" cy="85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96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BD30145-EDB8-43A6-BF44-D0916A45A7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46" t="25629" r="31346" b="22448"/>
          <a:stretch/>
        </p:blipFill>
        <p:spPr>
          <a:xfrm>
            <a:off x="1817792" y="649829"/>
            <a:ext cx="9366024" cy="61708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2D416D0-53BD-40DB-B82B-204D0F584800}"/>
              </a:ext>
            </a:extLst>
          </p:cNvPr>
          <p:cNvSpPr txBox="1"/>
          <p:nvPr/>
        </p:nvSpPr>
        <p:spPr>
          <a:xfrm>
            <a:off x="239151" y="126609"/>
            <a:ext cx="116339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FF0000"/>
                </a:solidFill>
              </a:rPr>
              <a:t>Can you put these events in Chapter 9 in order? (</a:t>
            </a:r>
            <a:r>
              <a:rPr lang="en-GB" sz="2800" b="1" dirty="0" err="1">
                <a:solidFill>
                  <a:srgbClr val="FF0000"/>
                </a:solidFill>
              </a:rPr>
              <a:t>pg</a:t>
            </a:r>
            <a:r>
              <a:rPr lang="en-GB" sz="2800" b="1" dirty="0">
                <a:solidFill>
                  <a:srgbClr val="FF0000"/>
                </a:solidFill>
              </a:rPr>
              <a:t> 48-52) </a:t>
            </a:r>
          </a:p>
        </p:txBody>
      </p:sp>
    </p:spTree>
    <p:extLst>
      <p:ext uri="{BB962C8B-B14F-4D97-AF65-F5344CB8AC3E}">
        <p14:creationId xmlns:p14="http://schemas.microsoft.com/office/powerpoint/2010/main" val="438364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98C4EF4-550D-463F-8AF7-265D719198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922" t="31786" r="29155" b="17317"/>
          <a:stretch/>
        </p:blipFill>
        <p:spPr>
          <a:xfrm>
            <a:off x="2067951" y="823926"/>
            <a:ext cx="8766238" cy="584416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48C25B-6F45-4F83-BA27-C702E9F300A5}"/>
              </a:ext>
            </a:extLst>
          </p:cNvPr>
          <p:cNvSpPr txBox="1"/>
          <p:nvPr/>
        </p:nvSpPr>
        <p:spPr>
          <a:xfrm>
            <a:off x="281354" y="239151"/>
            <a:ext cx="8454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</a:rPr>
              <a:t>ANSWERS:</a:t>
            </a:r>
          </a:p>
        </p:txBody>
      </p:sp>
    </p:spTree>
    <p:extLst>
      <p:ext uri="{BB962C8B-B14F-4D97-AF65-F5344CB8AC3E}">
        <p14:creationId xmlns:p14="http://schemas.microsoft.com/office/powerpoint/2010/main" val="2080232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184" y="0"/>
            <a:ext cx="9185998" cy="688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22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744" y="0"/>
            <a:ext cx="9157855" cy="6858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661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069" y="0"/>
            <a:ext cx="9143567" cy="690119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925781" y="5472545"/>
            <a:ext cx="73516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u="sng" dirty="0" smtClean="0">
                <a:latin typeface="Comic Sans MS" panose="030F0702030302020204" pitchFamily="66" charset="0"/>
              </a:rPr>
              <a:t>Stuck?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Visit 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BBC </a:t>
            </a:r>
            <a:r>
              <a:rPr lang="en-GB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Bitesize</a:t>
            </a:r>
            <a:r>
              <a:rPr lang="en-GB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dirty="0" smtClean="0">
                <a:latin typeface="Comic Sans MS" panose="030F0702030302020204" pitchFamily="66" charset="0"/>
              </a:rPr>
              <a:t>and watch these videos to help:</a:t>
            </a:r>
          </a:p>
          <a:p>
            <a:r>
              <a:rPr lang="en-GB" dirty="0">
                <a:latin typeface="Comic Sans MS" panose="030F0702030302020204" pitchFamily="66" charset="0"/>
                <a:hlinkClick r:id="rId3"/>
              </a:rPr>
              <a:t>https://</a:t>
            </a:r>
            <a:r>
              <a:rPr lang="en-GB" dirty="0" smtClean="0">
                <a:latin typeface="Comic Sans MS" panose="030F0702030302020204" pitchFamily="66" charset="0"/>
                <a:hlinkClick r:id="rId3"/>
              </a:rPr>
              <a:t>www.bbc.co.uk/bitesize/topics/z2yycdm/articles/z2gk9qt</a:t>
            </a:r>
            <a:r>
              <a:rPr lang="en-GB" dirty="0" smtClean="0">
                <a:latin typeface="Comic Sans MS" panose="030F0702030302020204" pitchFamily="66" charset="0"/>
              </a:rPr>
              <a:t> 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374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476" y="0"/>
            <a:ext cx="9213706" cy="689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627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4" ma:contentTypeDescription="Create a new document." ma:contentTypeScope="" ma:versionID="e390c2b55f1efa4dfef96bafb808a2b4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b4db4c8654a2b81970608a3ab05e8f84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C26F5FD-CCB5-4E7B-90A1-57CCEF768736}"/>
</file>

<file path=customXml/itemProps2.xml><?xml version="1.0" encoding="utf-8"?>
<ds:datastoreItem xmlns:ds="http://schemas.openxmlformats.org/officeDocument/2006/customXml" ds:itemID="{AADF6996-9995-4157-8A5B-6F55D479AAD1}"/>
</file>

<file path=customXml/itemProps3.xml><?xml version="1.0" encoding="utf-8"?>
<ds:datastoreItem xmlns:ds="http://schemas.openxmlformats.org/officeDocument/2006/customXml" ds:itemID="{C7BEA89E-0E6D-4C23-B948-A4E884925F39}"/>
</file>

<file path=docProps/app.xml><?xml version="1.0" encoding="utf-8"?>
<Properties xmlns="http://schemas.openxmlformats.org/officeDocument/2006/extended-properties" xmlns:vt="http://schemas.openxmlformats.org/officeDocument/2006/docPropsVTypes">
  <TotalTime>1580</TotalTime>
  <Words>122</Words>
  <Application>Microsoft Office PowerPoint</Application>
  <PresentationFormat>Widescreen</PresentationFormat>
  <Paragraphs>20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24</cp:revision>
  <dcterms:created xsi:type="dcterms:W3CDTF">2017-06-13T10:14:11Z</dcterms:created>
  <dcterms:modified xsi:type="dcterms:W3CDTF">2021-01-13T16:12:07Z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