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  <p:sldId id="260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FF9933"/>
    <a:srgbClr val="FCD4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90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3D1EF-1464-4581-A0DC-C0B6FC32A644}" type="datetimeFigureOut">
              <a:rPr lang="en-GB" smtClean="0"/>
              <a:t>05/01/2021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7C53A-3353-4E06-B028-88B6F00DBC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87714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3D1EF-1464-4581-A0DC-C0B6FC32A644}" type="datetimeFigureOut">
              <a:rPr lang="en-GB" smtClean="0"/>
              <a:t>05/01/2021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7C53A-3353-4E06-B028-88B6F00DBC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43580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3D1EF-1464-4581-A0DC-C0B6FC32A644}" type="datetimeFigureOut">
              <a:rPr lang="en-GB" smtClean="0"/>
              <a:t>05/01/2021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7C53A-3353-4E06-B028-88B6F00DBC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39486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3D1EF-1464-4581-A0DC-C0B6FC32A644}" type="datetimeFigureOut">
              <a:rPr lang="en-GB" smtClean="0"/>
              <a:t>05/01/2021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7C53A-3353-4E06-B028-88B6F00DBC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52089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3D1EF-1464-4581-A0DC-C0B6FC32A644}" type="datetimeFigureOut">
              <a:rPr lang="en-GB" smtClean="0"/>
              <a:t>05/01/2021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7C53A-3353-4E06-B028-88B6F00DBC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08530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3D1EF-1464-4581-A0DC-C0B6FC32A644}" type="datetimeFigureOut">
              <a:rPr lang="en-GB" smtClean="0"/>
              <a:t>05/01/2021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7C53A-3353-4E06-B028-88B6F00DBC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98358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3D1EF-1464-4581-A0DC-C0B6FC32A644}" type="datetimeFigureOut">
              <a:rPr lang="en-GB" smtClean="0"/>
              <a:t>05/01/2021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7C53A-3353-4E06-B028-88B6F00DBC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35954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3D1EF-1464-4581-A0DC-C0B6FC32A644}" type="datetimeFigureOut">
              <a:rPr lang="en-GB" smtClean="0"/>
              <a:t>05/01/2021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7C53A-3353-4E06-B028-88B6F00DBC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220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3D1EF-1464-4581-A0DC-C0B6FC32A644}" type="datetimeFigureOut">
              <a:rPr lang="en-GB" smtClean="0"/>
              <a:t>05/01/2021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7C53A-3353-4E06-B028-88B6F00DBC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08309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3D1EF-1464-4581-A0DC-C0B6FC32A644}" type="datetimeFigureOut">
              <a:rPr lang="en-GB" smtClean="0"/>
              <a:t>05/01/2021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7C53A-3353-4E06-B028-88B6F00DBC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153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3D1EF-1464-4581-A0DC-C0B6FC32A644}" type="datetimeFigureOut">
              <a:rPr lang="en-GB" smtClean="0"/>
              <a:t>05/01/2021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7C53A-3353-4E06-B028-88B6F00DBC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90064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D3D1EF-1464-4581-A0DC-C0B6FC32A644}" type="datetimeFigureOut">
              <a:rPr lang="en-GB" smtClean="0"/>
              <a:t>05/01/2021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C7C53A-3353-4E06-B028-88B6F00DBC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6792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smtClean="0">
                <a:latin typeface="Comic Sans MS" panose="030F0702030302020204" pitchFamily="66" charset="0"/>
              </a:rPr>
              <a:t>Maths </a:t>
            </a:r>
            <a:br>
              <a:rPr lang="en-GB" smtClean="0">
                <a:latin typeface="Comic Sans MS" panose="030F0702030302020204" pitchFamily="66" charset="0"/>
              </a:rPr>
            </a:br>
            <a:r>
              <a:rPr lang="en-GB" smtClean="0">
                <a:latin typeface="Comic Sans MS" panose="030F0702030302020204" pitchFamily="66" charset="0"/>
              </a:rPr>
              <a:t>Wednesday 6</a:t>
            </a:r>
            <a:r>
              <a:rPr lang="en-GB" baseline="30000" smtClean="0">
                <a:latin typeface="Comic Sans MS" panose="030F0702030302020204" pitchFamily="66" charset="0"/>
              </a:rPr>
              <a:t>th</a:t>
            </a:r>
            <a:r>
              <a:rPr lang="en-GB" smtClean="0">
                <a:latin typeface="Comic Sans MS" panose="030F0702030302020204" pitchFamily="66" charset="0"/>
              </a:rPr>
              <a:t> January </a:t>
            </a:r>
            <a:endParaRPr lang="en-GB">
              <a:latin typeface="Comic Sans MS" panose="030F0702030302020204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883392"/>
            <a:ext cx="9144000" cy="1655762"/>
          </a:xfrm>
        </p:spPr>
        <p:txBody>
          <a:bodyPr/>
          <a:lstStyle/>
          <a:p>
            <a:r>
              <a:rPr lang="en-GB" smtClean="0">
                <a:latin typeface="Comic Sans MS" panose="030F0702030302020204" pitchFamily="66" charset="0"/>
              </a:rPr>
              <a:t>After you have watched today’s video on White Rose website, complete the activities for the level of challenge you want to complete.</a:t>
            </a:r>
          </a:p>
          <a:p>
            <a:r>
              <a:rPr lang="en-GB" smtClean="0">
                <a:latin typeface="Comic Sans MS" panose="030F0702030302020204" pitchFamily="66" charset="0"/>
              </a:rPr>
              <a:t>(The background colour of the slides correspond to the level) </a:t>
            </a:r>
            <a:endParaRPr lang="en-GB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68232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Answers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mtClean="0"/>
              <a:t>3069</a:t>
            </a:r>
          </a:p>
          <a:p>
            <a:endParaRPr lang="en-GB" smtClean="0"/>
          </a:p>
          <a:p>
            <a:r>
              <a:rPr lang="en-GB" smtClean="0"/>
              <a:t>2106 x 2 = 4212</a:t>
            </a:r>
          </a:p>
          <a:p>
            <a:endParaRPr lang="en-GB"/>
          </a:p>
          <a:p>
            <a:r>
              <a:rPr lang="en-GB" smtClean="0"/>
              <a:t>5300</a:t>
            </a:r>
          </a:p>
          <a:p>
            <a:endParaRPr lang="en-GB" smtClean="0"/>
          </a:p>
          <a:p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8417" y="1880552"/>
            <a:ext cx="3307007" cy="316825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06069" y="2846874"/>
            <a:ext cx="2647731" cy="1235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5856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071" y="138049"/>
            <a:ext cx="5934065" cy="6592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0641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9125" y="570388"/>
            <a:ext cx="9813750" cy="91503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441" y="1690686"/>
            <a:ext cx="4426948" cy="509243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b="8864"/>
          <a:stretch/>
        </p:blipFill>
        <p:spPr>
          <a:xfrm>
            <a:off x="6286228" y="1690686"/>
            <a:ext cx="5067572" cy="4949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5895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Answers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mtClean="0"/>
              <a:t>210</a:t>
            </a:r>
          </a:p>
          <a:p>
            <a:r>
              <a:rPr lang="en-GB" smtClean="0"/>
              <a:t>138</a:t>
            </a:r>
          </a:p>
          <a:p>
            <a:r>
              <a:rPr lang="en-GB" smtClean="0"/>
              <a:t>144</a:t>
            </a:r>
          </a:p>
          <a:p>
            <a:endParaRPr lang="en-GB"/>
          </a:p>
          <a:p>
            <a:r>
              <a:rPr lang="en-GB" smtClean="0"/>
              <a:t>129</a:t>
            </a:r>
          </a:p>
          <a:p>
            <a:r>
              <a:rPr lang="en-GB" smtClean="0"/>
              <a:t>144</a:t>
            </a:r>
          </a:p>
          <a:p>
            <a:r>
              <a:rPr lang="en-GB" smtClean="0"/>
              <a:t>370</a:t>
            </a:r>
          </a:p>
          <a:p>
            <a:endParaRPr lang="en-GB" smtClean="0"/>
          </a:p>
          <a:p>
            <a:endParaRPr lang="en-GB" smtClean="0"/>
          </a:p>
          <a:p>
            <a:endParaRPr lang="en-GB" smtClean="0"/>
          </a:p>
          <a:p>
            <a:endParaRPr lang="en-GB" smtClean="0"/>
          </a:p>
          <a:p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7374" y="365125"/>
            <a:ext cx="1730546" cy="62352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7134" y="488461"/>
            <a:ext cx="3350969" cy="5788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0072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7339" y="365125"/>
            <a:ext cx="5440900" cy="6233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150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9125" y="1690686"/>
            <a:ext cx="3820591" cy="469764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9125" y="570388"/>
            <a:ext cx="9813750" cy="91503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85205" y="1690686"/>
            <a:ext cx="3446585" cy="5029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8389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Answers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mtClean="0"/>
              <a:t>609</a:t>
            </a:r>
          </a:p>
          <a:p>
            <a:r>
              <a:rPr lang="en-GB" smtClean="0"/>
              <a:t>980</a:t>
            </a:r>
          </a:p>
          <a:p>
            <a:endParaRPr lang="en-GB"/>
          </a:p>
          <a:p>
            <a:r>
              <a:rPr lang="en-GB" smtClean="0"/>
              <a:t>370 x 2 = 740</a:t>
            </a:r>
          </a:p>
          <a:p>
            <a:endParaRPr lang="en-GB" smtClean="0"/>
          </a:p>
          <a:p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53561" y="1027906"/>
            <a:ext cx="3208752" cy="441752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40579" y="1027906"/>
            <a:ext cx="3020011" cy="4571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79940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4690" y="365125"/>
            <a:ext cx="5824904" cy="6236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42031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9125" y="1690686"/>
            <a:ext cx="3974768" cy="467391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9125" y="570388"/>
            <a:ext cx="9813750" cy="91503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59000" y="1690686"/>
            <a:ext cx="3680753" cy="5043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7528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64</Words>
  <Application>Microsoft Office PowerPoint</Application>
  <PresentationFormat>Widescreen</PresentationFormat>
  <Paragraphs>25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Comic Sans MS</vt:lpstr>
      <vt:lpstr>Office Theme</vt:lpstr>
      <vt:lpstr>Maths  Wednesday 6th January </vt:lpstr>
      <vt:lpstr>PowerPoint Presentation</vt:lpstr>
      <vt:lpstr>PowerPoint Presentation</vt:lpstr>
      <vt:lpstr>Answers</vt:lpstr>
      <vt:lpstr>PowerPoint Presentation</vt:lpstr>
      <vt:lpstr>PowerPoint Presentation</vt:lpstr>
      <vt:lpstr>Answers</vt:lpstr>
      <vt:lpstr>PowerPoint Presentation</vt:lpstr>
      <vt:lpstr>PowerPoint Presentation</vt:lpstr>
      <vt:lpstr>Answers</vt:lpstr>
    </vt:vector>
  </TitlesOfParts>
  <Company>Thomas Russell Junior School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Shanon Hurdman</dc:creator>
  <cp:lastModifiedBy>Shanon Hurdman</cp:lastModifiedBy>
  <cp:revision>4</cp:revision>
  <dcterms:created xsi:type="dcterms:W3CDTF">2021-01-05T14:09:23Z</dcterms:created>
  <dcterms:modified xsi:type="dcterms:W3CDTF">2021-01-05T14:25:32Z</dcterms:modified>
</cp:coreProperties>
</file>