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004FF-3843-43A8-B2B5-485DAA759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4992C-27F4-4B50-8AF3-00BBC15D1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806224-B181-4D40-A551-F2A6F70FA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E0DC9-07DC-42C0-B407-4A7AB4345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D9BEB9-13AC-4409-BB87-3CA8D537B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9403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C920D-3665-4025-86FD-B242E809B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128461-8ED4-4155-9BE7-6568D8B6CE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84DAE-F15E-43F8-A7DD-07A4C6A4A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F81A81-E947-46EF-9C65-211A01694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31858-7506-4F07-A7FB-8B98B0A3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8124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455868-CBDA-4F65-8A9F-0561C4C4A1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BF929D-9784-4EFC-9831-96014BF03C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94ACD0-DC1B-4D2F-B7FB-0ED8593B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C0811-9BD8-40BA-ABBB-43CB9469A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3D5D45-915E-4856-9FCA-FBAD07499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580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309AE-28AC-47B7-9301-E6A62BF7A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4DE9CF-00FB-42F8-97C4-F24B18859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EBC051-FC3F-4F9D-B3DF-7B76A9612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8ED70-68C4-42FA-B063-590B17D0F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BF2FED-2A95-4058-80E3-0D7232D3B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718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22F79-005F-4B2B-92C4-711B330F3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555888-49DE-4B94-96DC-4E0CE200E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B09DC-C750-47E4-931F-8103F81BE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175461-564F-4C6B-8931-3B9042356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80F1B-268D-4E2C-A649-41C47946F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33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64589-E829-4B81-93F1-6F54BD54A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F178CC-CD36-48F2-A752-375D632407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83444-CCDC-4D58-9535-FD04E26FC8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A815E-797F-4CDD-9D42-64F4FD1BD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433384-3D5C-4EEC-979D-5F9A6D80F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345B6F-6998-4DF4-8F4B-F885F3E2C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3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E9B6D-0168-43A6-B6F5-6597211F2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F0550-0152-4A33-A1EC-ECB698402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9CFC36-731A-4E68-9860-0C0FDEDC8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91AE35-53A9-4DA7-AC0F-02E99BFED5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966700-66F0-44FF-BF65-CEB27477AF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F1232E-6D1B-40E6-9E60-06BD7E3B7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C61C40-ED80-4B36-9501-6A24B9003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3C66AF-2AEA-4235-8C76-DA84622CE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44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E8341-DAD7-43AA-96BB-CD31B837E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7E392D-FFD2-404A-B036-DDA9DDBDF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DE190A-4459-4377-B2A1-AAE9CAF83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FA9C8B-FC22-437B-A3B9-D58D316CD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59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3E510C-6DD4-4EAC-8F5B-744FDCB7C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96AC0D-2DD3-4C81-9CAC-97A4C6FFA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177A9-D8F9-4DD2-8F12-7FD50BE4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676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32B22-421F-417E-A3E8-535208407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5A89B-B6A5-435F-AA5C-5DA3B7640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FC679B-A734-427A-A9FF-42089E80C7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ABC4D-9617-42FD-8FA9-A0E13409E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2F77AC-C3A8-4183-847E-93C02C8B6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22DB9-FB40-40D5-8937-9DA4AF965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375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73873-85C4-49CA-98E9-DD653805E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7271DF-BEFB-414D-8FA2-E3CE885DB4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BF028A-7A5D-4C33-B8A0-F1CF3D83A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1BBF8-8FD9-4004-A222-EFFC8D74A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599B15-198F-44B8-ADE5-F87AA449D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E96AC-C5DB-486F-844D-8E98F8025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024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35E20A-41B1-4627-A4EE-91B32C822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E1021-B42D-49F1-9DB8-A418A13DBF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B504CB-BB5B-4E11-A00D-7CE9BAB2BC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9AE2F-B26A-4DA3-A3A9-6F191C32EA1A}" type="datetimeFigureOut">
              <a:rPr lang="en-GB" smtClean="0"/>
              <a:t>04/05/2020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1FD26-B742-46CF-8435-7AA506E71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F6451-F03C-4A5F-A265-2B9E5143EC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9138A-85F5-48EE-A4C6-8E5376A7814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28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app.mymaths.co.uk/1677-lesson/equivalent-fractions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mymaths.co.uk/1677-homework/equivalent-fractions" TargetMode="External"/><Relationship Id="rId2" Type="http://schemas.openxmlformats.org/officeDocument/2006/relationships/hyperlink" Target="https://app.mymaths.co.uk/6019-homework/modelling-equivalent-and-non-equivalent-fractions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77394B-9149-4E09-BBBD-9654A9BC93B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FE708E-815A-442B-91EE-FF33B2599A7D}"/>
              </a:ext>
            </a:extLst>
          </p:cNvPr>
          <p:cNvSpPr txBox="1"/>
          <p:nvPr/>
        </p:nvSpPr>
        <p:spPr>
          <a:xfrm>
            <a:off x="1919112" y="1286933"/>
            <a:ext cx="768773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Convert units of measure: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1kg = ___ g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1cm = ___ 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____ cm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___ 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____ 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1l = ___ ml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___ cm</a:t>
            </a:r>
          </a:p>
        </p:txBody>
      </p:sp>
    </p:spTree>
    <p:extLst>
      <p:ext uri="{BB962C8B-B14F-4D97-AF65-F5344CB8AC3E}">
        <p14:creationId xmlns:p14="http://schemas.microsoft.com/office/powerpoint/2010/main" val="20284682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8FE708E-815A-442B-91EE-FF33B2599A7D}"/>
              </a:ext>
            </a:extLst>
          </p:cNvPr>
          <p:cNvSpPr txBox="1"/>
          <p:nvPr/>
        </p:nvSpPr>
        <p:spPr>
          <a:xfrm>
            <a:off x="1919112" y="1286933"/>
            <a:ext cx="768773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Convert units of measure:</a:t>
            </a:r>
          </a:p>
          <a:p>
            <a:endParaRPr lang="en-GB" sz="28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1kg = 1000g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1cm = 10mm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100cm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1000m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1m = 1000mm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1l = 1000ml</a:t>
            </a:r>
          </a:p>
          <a:p>
            <a:pPr hangingPunct="0"/>
            <a:r>
              <a:rPr lang="en-GB" sz="2800" dirty="0">
                <a:latin typeface="Comic Sans MS" panose="030F0702030302020204" pitchFamily="66" charset="0"/>
              </a:rPr>
              <a:t>1km = 100,000cm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47F200-656D-4FB0-8812-B4E18FDB06DF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</p:spTree>
    <p:extLst>
      <p:ext uri="{BB962C8B-B14F-4D97-AF65-F5344CB8AC3E}">
        <p14:creationId xmlns:p14="http://schemas.microsoft.com/office/powerpoint/2010/main" val="2164893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FE708E-815A-442B-91EE-FF33B2599A7D}"/>
                  </a:ext>
                </a:extLst>
              </p:cNvPr>
              <p:cNvSpPr txBox="1"/>
              <p:nvPr/>
            </p:nvSpPr>
            <p:spPr>
              <a:xfrm>
                <a:off x="292653" y="1095107"/>
                <a:ext cx="11294177" cy="5792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Equivalent fractions are fractions that look different but have the same value.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e.g.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50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en-GB" sz="2400" dirty="0">
                  <a:latin typeface="Comic Sans MS" panose="030F0702030302020204" pitchFamily="66" charset="0"/>
                </a:endParaRP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Today we are going to revise finding equivalent fractions.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Knowing about equivalent fractions is important because equivalent fractions help us: add, subtract, multiply, and divide fractions as well as compare fractions or decimals.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Work through this </a:t>
                </a:r>
                <a:r>
                  <a:rPr lang="en-GB" sz="2400" dirty="0" err="1">
                    <a:latin typeface="Comic Sans MS" panose="030F0702030302020204" pitchFamily="66" charset="0"/>
                  </a:rPr>
                  <a:t>MyMaths</a:t>
                </a:r>
                <a:r>
                  <a:rPr lang="en-GB" sz="2400" dirty="0">
                    <a:latin typeface="Comic Sans MS" panose="030F0702030302020204" pitchFamily="66" charset="0"/>
                  </a:rPr>
                  <a:t> lesson to revise equivalent fractions.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  <a:hlinkClick r:id="rId2"/>
                  </a:rPr>
                  <a:t>https://app.mymaths.co.uk/1677-lesson/equivalent-fractions</a:t>
                </a:r>
                <a:r>
                  <a:rPr lang="en-GB" sz="2400" dirty="0">
                    <a:latin typeface="Comic Sans MS" panose="030F0702030302020204" pitchFamily="66" charset="0"/>
                  </a:rPr>
                  <a:t>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FE708E-815A-442B-91EE-FF33B2599A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653" y="1095107"/>
                <a:ext cx="11294177" cy="5792868"/>
              </a:xfrm>
              <a:prstGeom prst="rect">
                <a:avLst/>
              </a:prstGeom>
              <a:blipFill>
                <a:blip r:embed="rId3"/>
                <a:stretch>
                  <a:fillRect l="-809" t="-8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C146BA18-319D-45F2-A019-7AE4DAE05DD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</p:spTree>
    <p:extLst>
      <p:ext uri="{BB962C8B-B14F-4D97-AF65-F5344CB8AC3E}">
        <p14:creationId xmlns:p14="http://schemas.microsoft.com/office/powerpoint/2010/main" val="2308041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146BA18-319D-45F2-A019-7AE4DAE05DD2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12.05.20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equivalent fractions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110F0D-62F0-4CBA-A972-42CAF86A6324}"/>
              </a:ext>
            </a:extLst>
          </p:cNvPr>
          <p:cNvSpPr txBox="1"/>
          <p:nvPr/>
        </p:nvSpPr>
        <p:spPr>
          <a:xfrm>
            <a:off x="733300" y="1348892"/>
            <a:ext cx="100658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work through the following homework activities on </a:t>
            </a:r>
            <a:r>
              <a:rPr lang="en-GB" sz="2400" dirty="0" err="1">
                <a:latin typeface="Comic Sans MS" panose="030F0702030302020204" pitchFamily="66" charset="0"/>
              </a:rPr>
              <a:t>MyMaths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2"/>
              </a:rPr>
              <a:t>https://app.mymaths.co.uk/6019-homework/modelling-equivalent-and-non-equivalent-fractions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  <a:hlinkClick r:id="rId3"/>
              </a:rPr>
              <a:t>https://app.mymaths.co.uk/1677-homework/equivalent-fractions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Remember to have another go if you don’t get them right first time.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There are some additional tasks for you to complete on the website in the maths resources folder if you want to do them.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68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</TotalTime>
  <Words>257</Words>
  <Application>Microsoft Office PowerPoint</Application>
  <PresentationFormat>Widescreen</PresentationFormat>
  <Paragraphs>51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32</cp:revision>
  <dcterms:created xsi:type="dcterms:W3CDTF">2020-05-02T14:42:14Z</dcterms:created>
  <dcterms:modified xsi:type="dcterms:W3CDTF">2020-05-04T14:15:30Z</dcterms:modified>
</cp:coreProperties>
</file>