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20" r:id="rId3"/>
    <p:sldId id="314" r:id="rId4"/>
    <p:sldId id="309" r:id="rId5"/>
    <p:sldId id="323" r:id="rId6"/>
    <p:sldId id="32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6/18/2020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Persuasive advertisements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Thursday 25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create an advert for a toy. </a:t>
            </a: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08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370122" cy="1325563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Exaggeration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2196"/>
            <a:ext cx="11021704" cy="4885899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Adverts use exaggeration:</a:t>
            </a:r>
          </a:p>
          <a:p>
            <a:r>
              <a:rPr lang="en-GB" i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The best toy you will ever buy!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And they blind the audience with facts:</a:t>
            </a:r>
          </a:p>
          <a:p>
            <a:r>
              <a:rPr lang="en-GB" i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This awesome toy has 200 different sounds that are sure to amaze you!</a:t>
            </a:r>
          </a:p>
          <a:p>
            <a:endParaRPr lang="en-GB" i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All of these </a:t>
            </a:r>
            <a:r>
              <a:rPr lang="en-GB" smtClean="0">
                <a:latin typeface="Comic Sans MS" pitchFamily="66" charset="0"/>
              </a:rPr>
              <a:t>are </a:t>
            </a:r>
            <a:r>
              <a:rPr lang="en-GB" smtClean="0">
                <a:latin typeface="Comic Sans MS" pitchFamily="66" charset="0"/>
              </a:rPr>
              <a:t>techniques are used </a:t>
            </a:r>
            <a:r>
              <a:rPr lang="en-GB" dirty="0" smtClean="0">
                <a:latin typeface="Comic Sans MS" pitchFamily="66" charset="0"/>
              </a:rPr>
              <a:t>to encourage you to buy the product.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endParaRPr lang="en-GB" dirty="0">
              <a:solidFill>
                <a:schemeClr val="accent2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337" y="2093495"/>
            <a:ext cx="8220116" cy="4331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17885" y="385010"/>
            <a:ext cx="10515600" cy="1756611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All of these phrases can be used to persuade someone to buy a toy.  </a:t>
            </a:r>
          </a:p>
          <a:p>
            <a:r>
              <a:rPr lang="en-GB" dirty="0" smtClean="0">
                <a:latin typeface="Comic Sans MS" pitchFamily="66" charset="0"/>
              </a:rPr>
              <a:t>Are there any phrases that you liked when you read the different adverts earlier this week?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7" name="Picture 8" descr="BBC - Earth - The truth about magp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5020" y="5729074"/>
            <a:ext cx="2006980" cy="1128926"/>
          </a:xfrm>
          <a:prstGeom prst="rect">
            <a:avLst/>
          </a:prstGeom>
          <a:noFill/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9288379" y="4146884"/>
            <a:ext cx="2903621" cy="175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Remember.. We Can magpie!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13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2413"/>
            <a:ext cx="10500360" cy="502744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sz="2200" dirty="0" smtClean="0">
                <a:latin typeface="Comic Sans MS" pitchFamily="66" charset="0"/>
              </a:rPr>
              <a:t>Create an advert for a toy of your choice. This could be one you have or one you would like to get. (can you persuade your parents to get it for you?)</a:t>
            </a:r>
          </a:p>
          <a:p>
            <a:pPr lvl="0"/>
            <a:r>
              <a:rPr lang="en-GB" sz="2200" dirty="0" smtClean="0">
                <a:latin typeface="Comic Sans MS" pitchFamily="66" charset="0"/>
              </a:rPr>
              <a:t>Include: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Catchy opening/title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Persuasive language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Exaggeration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Catchy slogan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Alliteration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Conjunctions to expand ideas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Rhetorical question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Highly descriptive 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Positive language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Explanation of why it will impact positively on the purchaser</a:t>
            </a:r>
            <a:endParaRPr lang="en-GB" sz="2400" dirty="0" smtClean="0"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51848" y="31053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04156" y="2096100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0" y="2904571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0" y="4530535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95833"/>
            <a:ext cx="962167" cy="96216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7410734" y="2524835"/>
            <a:ext cx="47812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itchFamily="66" charset="0"/>
              </a:rPr>
              <a:t>In today’s folder, you will find a copy of the adverts that we have looked at this week to magpie ideas from and an advert planning sheet.</a:t>
            </a:r>
          </a:p>
          <a:p>
            <a:r>
              <a:rPr lang="en-GB" sz="2000" dirty="0" smtClean="0">
                <a:latin typeface="Comic Sans MS" pitchFamily="66" charset="0"/>
              </a:rPr>
              <a:t>You can either write on the planning sheet or get creative to design your advert. Make sure it is eye-catching!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9342" y="234287"/>
            <a:ext cx="9137672" cy="632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8623" y="188782"/>
            <a:ext cx="9365562" cy="66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</TotalTime>
  <Words>221</Words>
  <Application>Microsoft Office PowerPoint</Application>
  <PresentationFormat>Custom</PresentationFormat>
  <Paragraphs>30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English  Persuasive advertisements Miss Hurdman</vt:lpstr>
      <vt:lpstr>Exaggeration</vt:lpstr>
      <vt:lpstr>Slide 3</vt:lpstr>
      <vt:lpstr>Today’s activity</vt:lpstr>
      <vt:lpstr>Slide 5</vt:lpstr>
      <vt:lpstr>Slide 6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63</cp:revision>
  <dcterms:created xsi:type="dcterms:W3CDTF">2020-04-22T08:29:51Z</dcterms:created>
  <dcterms:modified xsi:type="dcterms:W3CDTF">2020-06-18T08:20:55Z</dcterms:modified>
</cp:coreProperties>
</file>