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r-zXaKIQoI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</a:t>
            </a:r>
            <a:r>
              <a:rPr lang="en-GB" sz="5400" i="1" dirty="0" smtClean="0"/>
              <a:t>Eleven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821" y="0"/>
            <a:ext cx="9236652" cy="69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90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852" y="-29010"/>
            <a:ext cx="9162183" cy="68870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22764" y="6100832"/>
            <a:ext cx="42533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  <a:hlinkClick r:id="rId3"/>
              </a:rPr>
              <a:t>https://</a:t>
            </a:r>
            <a:r>
              <a:rPr lang="en-GB" dirty="0" smtClean="0">
                <a:latin typeface="Comic Sans MS" panose="030F0702030302020204" pitchFamily="66" charset="0"/>
                <a:hlinkClick r:id="rId3"/>
              </a:rPr>
              <a:t>www.youtube.com/watch?v=rr-zXaKIQoI</a:t>
            </a:r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135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18" y="0"/>
            <a:ext cx="9185563" cy="689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95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131" y="0"/>
            <a:ext cx="9190759" cy="689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10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55" y="0"/>
            <a:ext cx="9213272" cy="690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97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658" y="0"/>
            <a:ext cx="9310687" cy="699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86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930" y="0"/>
            <a:ext cx="9255270" cy="694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04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D6C06AC-EF36-4EC4-94BE-1B0C5FB8EB94}"/>
</file>

<file path=customXml/itemProps2.xml><?xml version="1.0" encoding="utf-8"?>
<ds:datastoreItem xmlns:ds="http://schemas.openxmlformats.org/officeDocument/2006/customXml" ds:itemID="{97A51FBB-550D-4867-90C3-E72FB9A596EC}"/>
</file>

<file path=customXml/itemProps3.xml><?xml version="1.0" encoding="utf-8"?>
<ds:datastoreItem xmlns:ds="http://schemas.openxmlformats.org/officeDocument/2006/customXml" ds:itemID="{5DAD932A-60F4-4F4E-90E5-5659150A24E2}"/>
</file>

<file path=docProps/app.xml><?xml version="1.0" encoding="utf-8"?>
<Properties xmlns="http://schemas.openxmlformats.org/officeDocument/2006/extended-properties" xmlns:vt="http://schemas.openxmlformats.org/officeDocument/2006/docPropsVTypes">
  <TotalTime>1672</TotalTime>
  <Words>16</Words>
  <Application>Microsoft Office PowerPoint</Application>
  <PresentationFormat>Widescreen</PresentationFormat>
  <Paragraphs>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40</cp:revision>
  <dcterms:created xsi:type="dcterms:W3CDTF">2017-06-13T10:14:11Z</dcterms:created>
  <dcterms:modified xsi:type="dcterms:W3CDTF">2021-01-20T15:49:18Z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