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58" r:id="rId6"/>
    <p:sldId id="259" r:id="rId7"/>
    <p:sldId id="260" r:id="rId8"/>
    <p:sldId id="266" r:id="rId9"/>
    <p:sldId id="267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27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29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00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93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47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28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703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13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44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43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103" y="0"/>
            <a:ext cx="9144000" cy="686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49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094" y="0"/>
            <a:ext cx="9214077" cy="689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47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116" y="0"/>
            <a:ext cx="9191490" cy="68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9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802" y="0"/>
            <a:ext cx="9191489" cy="691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27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9" y="-1"/>
            <a:ext cx="9222377" cy="691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66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424" y="0"/>
            <a:ext cx="9191490" cy="68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1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851" y="0"/>
            <a:ext cx="9144000" cy="686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6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131" y="-1"/>
            <a:ext cx="9160600" cy="686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0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9" y="-1"/>
            <a:ext cx="9248503" cy="695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87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-1"/>
            <a:ext cx="9248503" cy="693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7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212DF2-D3EA-4890-8901-99F059F7B135}"/>
</file>

<file path=customXml/itemProps2.xml><?xml version="1.0" encoding="utf-8"?>
<ds:datastoreItem xmlns:ds="http://schemas.openxmlformats.org/officeDocument/2006/customXml" ds:itemID="{4B7FE5A3-9D69-4471-A884-494C55D0AA0E}"/>
</file>

<file path=customXml/itemProps3.xml><?xml version="1.0" encoding="utf-8"?>
<ds:datastoreItem xmlns:ds="http://schemas.openxmlformats.org/officeDocument/2006/customXml" ds:itemID="{489E1955-E1A2-49EE-95A7-658446E83773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8</cp:revision>
  <dcterms:created xsi:type="dcterms:W3CDTF">2021-02-24T15:19:54Z</dcterms:created>
  <dcterms:modified xsi:type="dcterms:W3CDTF">2021-02-25T14:06:15Z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