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64" r:id="rId3"/>
    <p:sldId id="315" r:id="rId4"/>
    <p:sldId id="308" r:id="rId5"/>
    <p:sldId id="309" r:id="rId6"/>
    <p:sldId id="316" r:id="rId7"/>
    <p:sldId id="317" r:id="rId8"/>
    <p:sldId id="310" r:id="rId9"/>
    <p:sldId id="318" r:id="rId10"/>
    <p:sldId id="319" r:id="rId11"/>
    <p:sldId id="320" r:id="rId12"/>
    <p:sldId id="321" r:id="rId13"/>
    <p:sldId id="32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85" d="100"/>
          <a:sy n="85" d="100"/>
        </p:scale>
        <p:origin x="13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0E9D1F-C063-4CF1-81DB-07A568595F2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CEDC260-3B92-40ED-B040-30D8BA21CA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7DF5F8-6467-4947-9B1F-D20735D63D56}"/>
              </a:ext>
            </a:extLst>
          </p:cNvPr>
          <p:cNvSpPr>
            <a:spLocks noGrp="1"/>
          </p:cNvSpPr>
          <p:nvPr>
            <p:ph type="dt" sz="half" idx="10"/>
          </p:nvPr>
        </p:nvSpPr>
        <p:spPr/>
        <p:txBody>
          <a:bodyPr/>
          <a:lstStyle/>
          <a:p>
            <a:fld id="{DF7F09C5-9E80-426D-8DB4-30B6989AE103}" type="datetimeFigureOut">
              <a:rPr lang="en-GB" smtClean="0"/>
              <a:t>02/05/2020</a:t>
            </a:fld>
            <a:endParaRPr lang="en-GB"/>
          </a:p>
        </p:txBody>
      </p:sp>
      <p:sp>
        <p:nvSpPr>
          <p:cNvPr id="5" name="Footer Placeholder 4">
            <a:extLst>
              <a:ext uri="{FF2B5EF4-FFF2-40B4-BE49-F238E27FC236}">
                <a16:creationId xmlns:a16="http://schemas.microsoft.com/office/drawing/2014/main" id="{19BA6139-45A5-40B5-9961-44FCBB3681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FC2D3B0-F8C4-4670-A9DB-4CA8335E4D34}"/>
              </a:ext>
            </a:extLst>
          </p:cNvPr>
          <p:cNvSpPr>
            <a:spLocks noGrp="1"/>
          </p:cNvSpPr>
          <p:nvPr>
            <p:ph type="sldNum" sz="quarter" idx="12"/>
          </p:nvPr>
        </p:nvSpPr>
        <p:spPr/>
        <p:txBody>
          <a:bodyPr/>
          <a:lstStyle/>
          <a:p>
            <a:fld id="{2BCB469C-F5E0-4009-ABC5-CD03010ADAAA}" type="slidenum">
              <a:rPr lang="en-GB" smtClean="0"/>
              <a:t>‹#›</a:t>
            </a:fld>
            <a:endParaRPr lang="en-GB"/>
          </a:p>
        </p:txBody>
      </p:sp>
    </p:spTree>
    <p:extLst>
      <p:ext uri="{BB962C8B-B14F-4D97-AF65-F5344CB8AC3E}">
        <p14:creationId xmlns:p14="http://schemas.microsoft.com/office/powerpoint/2010/main" val="381175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38AF8-67B4-45E8-A68F-3E6BACD1B5D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3040186-EC91-47CC-AC84-0D2CCFC305B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5B56E2E-18E0-42E0-9E18-C5C6D13CAD6E}"/>
              </a:ext>
            </a:extLst>
          </p:cNvPr>
          <p:cNvSpPr>
            <a:spLocks noGrp="1"/>
          </p:cNvSpPr>
          <p:nvPr>
            <p:ph type="dt" sz="half" idx="10"/>
          </p:nvPr>
        </p:nvSpPr>
        <p:spPr/>
        <p:txBody>
          <a:bodyPr/>
          <a:lstStyle/>
          <a:p>
            <a:fld id="{DF7F09C5-9E80-426D-8DB4-30B6989AE103}" type="datetimeFigureOut">
              <a:rPr lang="en-GB" smtClean="0"/>
              <a:t>02/05/2020</a:t>
            </a:fld>
            <a:endParaRPr lang="en-GB"/>
          </a:p>
        </p:txBody>
      </p:sp>
      <p:sp>
        <p:nvSpPr>
          <p:cNvPr id="5" name="Footer Placeholder 4">
            <a:extLst>
              <a:ext uri="{FF2B5EF4-FFF2-40B4-BE49-F238E27FC236}">
                <a16:creationId xmlns:a16="http://schemas.microsoft.com/office/drawing/2014/main" id="{A5202FB3-4F42-48D9-9F27-A7B832B6EC7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A237180-37DC-4B1C-AE5E-76BEE88F95B4}"/>
              </a:ext>
            </a:extLst>
          </p:cNvPr>
          <p:cNvSpPr>
            <a:spLocks noGrp="1"/>
          </p:cNvSpPr>
          <p:nvPr>
            <p:ph type="sldNum" sz="quarter" idx="12"/>
          </p:nvPr>
        </p:nvSpPr>
        <p:spPr/>
        <p:txBody>
          <a:bodyPr/>
          <a:lstStyle/>
          <a:p>
            <a:fld id="{2BCB469C-F5E0-4009-ABC5-CD03010ADAAA}" type="slidenum">
              <a:rPr lang="en-GB" smtClean="0"/>
              <a:t>‹#›</a:t>
            </a:fld>
            <a:endParaRPr lang="en-GB"/>
          </a:p>
        </p:txBody>
      </p:sp>
    </p:spTree>
    <p:extLst>
      <p:ext uri="{BB962C8B-B14F-4D97-AF65-F5344CB8AC3E}">
        <p14:creationId xmlns:p14="http://schemas.microsoft.com/office/powerpoint/2010/main" val="493766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EA93EA-922D-4627-B482-9DBBBA209AF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101970F-E65A-44E8-8647-D3741A36E4A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7E49AE2-1681-44FB-9AC6-882B6EBE46A4}"/>
              </a:ext>
            </a:extLst>
          </p:cNvPr>
          <p:cNvSpPr>
            <a:spLocks noGrp="1"/>
          </p:cNvSpPr>
          <p:nvPr>
            <p:ph type="dt" sz="half" idx="10"/>
          </p:nvPr>
        </p:nvSpPr>
        <p:spPr/>
        <p:txBody>
          <a:bodyPr/>
          <a:lstStyle/>
          <a:p>
            <a:fld id="{DF7F09C5-9E80-426D-8DB4-30B6989AE103}" type="datetimeFigureOut">
              <a:rPr lang="en-GB" smtClean="0"/>
              <a:t>02/05/2020</a:t>
            </a:fld>
            <a:endParaRPr lang="en-GB"/>
          </a:p>
        </p:txBody>
      </p:sp>
      <p:sp>
        <p:nvSpPr>
          <p:cNvPr id="5" name="Footer Placeholder 4">
            <a:extLst>
              <a:ext uri="{FF2B5EF4-FFF2-40B4-BE49-F238E27FC236}">
                <a16:creationId xmlns:a16="http://schemas.microsoft.com/office/drawing/2014/main" id="{077FCA77-BFF4-4F2F-8BAC-FF6005A271F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02A78EC-DB2B-47F4-851A-562174825BB3}"/>
              </a:ext>
            </a:extLst>
          </p:cNvPr>
          <p:cNvSpPr>
            <a:spLocks noGrp="1"/>
          </p:cNvSpPr>
          <p:nvPr>
            <p:ph type="sldNum" sz="quarter" idx="12"/>
          </p:nvPr>
        </p:nvSpPr>
        <p:spPr/>
        <p:txBody>
          <a:bodyPr/>
          <a:lstStyle/>
          <a:p>
            <a:fld id="{2BCB469C-F5E0-4009-ABC5-CD03010ADAAA}" type="slidenum">
              <a:rPr lang="en-GB" smtClean="0"/>
              <a:t>‹#›</a:t>
            </a:fld>
            <a:endParaRPr lang="en-GB"/>
          </a:p>
        </p:txBody>
      </p:sp>
    </p:spTree>
    <p:extLst>
      <p:ext uri="{BB962C8B-B14F-4D97-AF65-F5344CB8AC3E}">
        <p14:creationId xmlns:p14="http://schemas.microsoft.com/office/powerpoint/2010/main" val="3626315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ims Slide">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8600A353-0741-43A0-8186-0601E20A445D}"/>
              </a:ext>
            </a:extLst>
          </p:cNvPr>
          <p:cNvSpPr/>
          <p:nvPr userDrawn="1"/>
        </p:nvSpPr>
        <p:spPr bwMode="auto">
          <a:xfrm>
            <a:off x="670985" y="2930526"/>
            <a:ext cx="10850033" cy="341471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4" name="Rounded Rectangle 4">
            <a:extLst>
              <a:ext uri="{FF2B5EF4-FFF2-40B4-BE49-F238E27FC236}">
                <a16:creationId xmlns:a16="http://schemas.microsoft.com/office/drawing/2014/main" id="{3466FB1F-A34F-4B3C-97C6-E9BD91DEB5FE}"/>
              </a:ext>
            </a:extLst>
          </p:cNvPr>
          <p:cNvSpPr/>
          <p:nvPr userDrawn="1"/>
        </p:nvSpPr>
        <p:spPr bwMode="auto">
          <a:xfrm>
            <a:off x="670985" y="512764"/>
            <a:ext cx="10850033" cy="2192337"/>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5" name="Title 1">
            <a:extLst>
              <a:ext uri="{FF2B5EF4-FFF2-40B4-BE49-F238E27FC236}">
                <a16:creationId xmlns:a16="http://schemas.microsoft.com/office/drawing/2014/main" id="{84817F8E-BE79-43B7-A1BC-72ABF4EA10BB}"/>
              </a:ext>
            </a:extLst>
          </p:cNvPr>
          <p:cNvSpPr txBox="1">
            <a:spLocks/>
          </p:cNvSpPr>
          <p:nvPr userDrawn="1"/>
        </p:nvSpPr>
        <p:spPr>
          <a:xfrm>
            <a:off x="838200" y="3071813"/>
            <a:ext cx="10515600" cy="539750"/>
          </a:xfrm>
          <a:prstGeom prst="rect">
            <a:avLst/>
          </a:prstGeom>
        </p:spPr>
        <p:txBody>
          <a:bodyPr lIns="0" tIns="0" rIns="0" bIns="0" anchor="ctr" anchorCtr="1"/>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pPr fontAlgn="auto">
              <a:spcAft>
                <a:spcPts val="0"/>
              </a:spcAft>
              <a:defRPr/>
            </a:pPr>
            <a:r>
              <a:rPr lang="en-US" sz="3600" dirty="0">
                <a:latin typeface="Twinkl" pitchFamily="50" charset="0"/>
              </a:rPr>
              <a:t>Success Criteria</a:t>
            </a:r>
          </a:p>
        </p:txBody>
      </p:sp>
      <p:sp>
        <p:nvSpPr>
          <p:cNvPr id="6" name="Title 1">
            <a:extLst>
              <a:ext uri="{FF2B5EF4-FFF2-40B4-BE49-F238E27FC236}">
                <a16:creationId xmlns:a16="http://schemas.microsoft.com/office/drawing/2014/main" id="{75D51FE2-03F3-4EED-98B6-BBF8584057AD}"/>
              </a:ext>
            </a:extLst>
          </p:cNvPr>
          <p:cNvSpPr txBox="1">
            <a:spLocks/>
          </p:cNvSpPr>
          <p:nvPr userDrawn="1"/>
        </p:nvSpPr>
        <p:spPr>
          <a:xfrm>
            <a:off x="838200" y="735013"/>
            <a:ext cx="10515600" cy="539750"/>
          </a:xfrm>
          <a:prstGeom prst="rect">
            <a:avLst/>
          </a:prstGeom>
        </p:spPr>
        <p:txBody>
          <a:bodyPr lIns="0" tIns="0" rIns="0" bIns="0" anchor="ctr" anchorCtr="1"/>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pPr fontAlgn="auto">
              <a:spcAft>
                <a:spcPts val="0"/>
              </a:spcAft>
              <a:defRPr/>
            </a:pPr>
            <a:r>
              <a:rPr lang="en-US" sz="3600" dirty="0">
                <a:latin typeface="Twinkl" pitchFamily="50" charset="0"/>
              </a:rPr>
              <a:t>Aim</a:t>
            </a:r>
          </a:p>
        </p:txBody>
      </p:sp>
      <p:sp>
        <p:nvSpPr>
          <p:cNvPr id="7" name="Content Placeholder 15">
            <a:extLst>
              <a:ext uri="{FF2B5EF4-FFF2-40B4-BE49-F238E27FC236}">
                <a16:creationId xmlns:a16="http://schemas.microsoft.com/office/drawing/2014/main" id="{A3E52FDB-51AD-423E-B160-E8376DD37BC6}"/>
              </a:ext>
            </a:extLst>
          </p:cNvPr>
          <p:cNvSpPr txBox="1">
            <a:spLocks/>
          </p:cNvSpPr>
          <p:nvPr userDrawn="1"/>
        </p:nvSpPr>
        <p:spPr>
          <a:xfrm>
            <a:off x="838200" y="3467100"/>
            <a:ext cx="10515600" cy="1409700"/>
          </a:xfrm>
          <a:prstGeom prst="rect">
            <a:avLst/>
          </a:prstGeom>
          <a:noFill/>
          <a:ln w="25400">
            <a:noFill/>
          </a:ln>
        </p:spPr>
        <p:txBody>
          <a:bodyPr lIns="180000" tIns="252000" rIns="252000" bIns="18000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GB" sz="1800" dirty="0">
                <a:latin typeface="Twinkl" pitchFamily="50" charset="0"/>
              </a:rPr>
              <a:t>Statement 1 Lorem ipsum </a:t>
            </a:r>
            <a:r>
              <a:rPr lang="en-GB" sz="1800" dirty="0" err="1">
                <a:latin typeface="Twinkl" pitchFamily="50" charset="0"/>
              </a:rPr>
              <a:t>dolor</a:t>
            </a:r>
            <a:r>
              <a:rPr lang="en-GB" sz="1800" dirty="0">
                <a:latin typeface="Twinkl" pitchFamily="50" charset="0"/>
              </a:rPr>
              <a:t> sit </a:t>
            </a:r>
            <a:r>
              <a:rPr lang="en-GB" sz="1800" dirty="0" err="1">
                <a:latin typeface="Twinkl" pitchFamily="50" charset="0"/>
              </a:rPr>
              <a:t>amet</a:t>
            </a:r>
            <a:r>
              <a:rPr lang="en-GB" sz="1800" dirty="0">
                <a:latin typeface="Twinkl" pitchFamily="50" charset="0"/>
              </a:rPr>
              <a:t>, </a:t>
            </a:r>
            <a:r>
              <a:rPr lang="en-GB" sz="1800" dirty="0" err="1">
                <a:latin typeface="Twinkl" pitchFamily="50" charset="0"/>
              </a:rPr>
              <a:t>consectetur</a:t>
            </a:r>
            <a:r>
              <a:rPr lang="en-GB" sz="1800" dirty="0">
                <a:latin typeface="Twinkl" pitchFamily="50" charset="0"/>
              </a:rPr>
              <a:t> </a:t>
            </a:r>
            <a:r>
              <a:rPr lang="en-GB" sz="1800" dirty="0" err="1">
                <a:latin typeface="Twinkl" pitchFamily="50" charset="0"/>
              </a:rPr>
              <a:t>adipiscing</a:t>
            </a:r>
            <a:r>
              <a:rPr lang="en-GB" sz="1800" dirty="0">
                <a:latin typeface="Twinkl" pitchFamily="50" charset="0"/>
              </a:rPr>
              <a:t> </a:t>
            </a:r>
            <a:r>
              <a:rPr lang="en-GB" sz="1800" dirty="0" err="1">
                <a:latin typeface="Twinkl" pitchFamily="50" charset="0"/>
              </a:rPr>
              <a:t>elit</a:t>
            </a:r>
            <a:r>
              <a:rPr lang="en-GB" sz="1800" dirty="0">
                <a:latin typeface="Twinkl" pitchFamily="50" charset="0"/>
              </a:rPr>
              <a:t>.</a:t>
            </a:r>
          </a:p>
          <a:p>
            <a:pPr fontAlgn="auto">
              <a:spcAft>
                <a:spcPts val="0"/>
              </a:spcAft>
              <a:defRPr/>
            </a:pPr>
            <a:r>
              <a:rPr lang="en-GB" sz="1800" dirty="0">
                <a:latin typeface="Twinkl" pitchFamily="50" charset="0"/>
              </a:rPr>
              <a:t>Statement 2</a:t>
            </a:r>
          </a:p>
          <a:p>
            <a:pPr lvl="1" fontAlgn="auto">
              <a:spcAft>
                <a:spcPts val="0"/>
              </a:spcAft>
              <a:defRPr/>
            </a:pPr>
            <a:r>
              <a:rPr lang="en-GB" sz="1600" dirty="0">
                <a:latin typeface="Twinkl" pitchFamily="50" charset="0"/>
              </a:rPr>
              <a:t>Sub statement</a:t>
            </a:r>
          </a:p>
        </p:txBody>
      </p:sp>
      <p:sp>
        <p:nvSpPr>
          <p:cNvPr id="11" name="Content Placeholder 15"/>
          <p:cNvSpPr>
            <a:spLocks noGrp="1"/>
          </p:cNvSpPr>
          <p:nvPr>
            <p:ph idx="1"/>
          </p:nvPr>
        </p:nvSpPr>
        <p:spPr>
          <a:xfrm>
            <a:off x="838200" y="1127760"/>
            <a:ext cx="10515600" cy="1409700"/>
          </a:xfrm>
          <a:prstGeom prst="roundRect">
            <a:avLst>
              <a:gd name="adj" fmla="val 2583"/>
            </a:avLst>
          </a:prstGeom>
        </p:spPr>
        <p:txBody>
          <a:bodyPr>
            <a:normAutofit fontScale="92500" lnSpcReduction="10000"/>
          </a:bodyPr>
          <a:lstStyle>
            <a:lvl1pPr>
              <a:defRPr>
                <a:latin typeface="Twinkl" pitchFamily="50" charset="0"/>
              </a:defRPr>
            </a:lvl1pPr>
            <a:lvl2pPr>
              <a:defRPr/>
            </a:lvl2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5128060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0A00D70B-562A-4C0E-96D1-D355B9DB1CB3}"/>
              </a:ext>
            </a:extLst>
          </p:cNvPr>
          <p:cNvSpPr/>
          <p:nvPr userDrawn="1"/>
        </p:nvSpPr>
        <p:spPr bwMode="auto">
          <a:xfrm>
            <a:off x="609601" y="438150"/>
            <a:ext cx="10960100"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16539006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0A00D70B-562A-4C0E-96D1-D355B9DB1CB3}"/>
              </a:ext>
            </a:extLst>
          </p:cNvPr>
          <p:cNvSpPr/>
          <p:nvPr userDrawn="1"/>
        </p:nvSpPr>
        <p:spPr bwMode="auto">
          <a:xfrm>
            <a:off x="609601" y="438150"/>
            <a:ext cx="10960100"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3312164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0A00D70B-562A-4C0E-96D1-D355B9DB1CB3}"/>
              </a:ext>
            </a:extLst>
          </p:cNvPr>
          <p:cNvSpPr/>
          <p:nvPr userDrawn="1"/>
        </p:nvSpPr>
        <p:spPr bwMode="auto">
          <a:xfrm>
            <a:off x="609601" y="438150"/>
            <a:ext cx="10960100"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0721879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0A00D70B-562A-4C0E-96D1-D355B9DB1CB3}"/>
              </a:ext>
            </a:extLst>
          </p:cNvPr>
          <p:cNvSpPr/>
          <p:nvPr userDrawn="1"/>
        </p:nvSpPr>
        <p:spPr bwMode="auto">
          <a:xfrm>
            <a:off x="609601" y="438150"/>
            <a:ext cx="10960100"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4278944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0A00D70B-562A-4C0E-96D1-D355B9DB1CB3}"/>
              </a:ext>
            </a:extLst>
          </p:cNvPr>
          <p:cNvSpPr/>
          <p:nvPr userDrawn="1"/>
        </p:nvSpPr>
        <p:spPr bwMode="auto">
          <a:xfrm>
            <a:off x="609601" y="438150"/>
            <a:ext cx="10960100"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726883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0A00D70B-562A-4C0E-96D1-D355B9DB1CB3}"/>
              </a:ext>
            </a:extLst>
          </p:cNvPr>
          <p:cNvSpPr/>
          <p:nvPr userDrawn="1"/>
        </p:nvSpPr>
        <p:spPr bwMode="auto">
          <a:xfrm>
            <a:off x="609601" y="438150"/>
            <a:ext cx="10960100"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38960231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0A00D70B-562A-4C0E-96D1-D355B9DB1CB3}"/>
              </a:ext>
            </a:extLst>
          </p:cNvPr>
          <p:cNvSpPr/>
          <p:nvPr userDrawn="1"/>
        </p:nvSpPr>
        <p:spPr bwMode="auto">
          <a:xfrm>
            <a:off x="609601" y="438150"/>
            <a:ext cx="10960100"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938164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7D4D0-6A85-4006-8164-88FBA208268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D0E351A-0B96-46CF-A3CA-4B50590D681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FD49CFF-0DC3-4EDA-9220-36CDE054467B}"/>
              </a:ext>
            </a:extLst>
          </p:cNvPr>
          <p:cNvSpPr>
            <a:spLocks noGrp="1"/>
          </p:cNvSpPr>
          <p:nvPr>
            <p:ph type="dt" sz="half" idx="10"/>
          </p:nvPr>
        </p:nvSpPr>
        <p:spPr/>
        <p:txBody>
          <a:bodyPr/>
          <a:lstStyle/>
          <a:p>
            <a:fld id="{DF7F09C5-9E80-426D-8DB4-30B6989AE103}" type="datetimeFigureOut">
              <a:rPr lang="en-GB" smtClean="0"/>
              <a:t>02/05/2020</a:t>
            </a:fld>
            <a:endParaRPr lang="en-GB"/>
          </a:p>
        </p:txBody>
      </p:sp>
      <p:sp>
        <p:nvSpPr>
          <p:cNvPr id="5" name="Footer Placeholder 4">
            <a:extLst>
              <a:ext uri="{FF2B5EF4-FFF2-40B4-BE49-F238E27FC236}">
                <a16:creationId xmlns:a16="http://schemas.microsoft.com/office/drawing/2014/main" id="{BDD80D54-3134-4C6E-91AC-8356E65D512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981293F-9437-4E4E-88B4-5169040F635E}"/>
              </a:ext>
            </a:extLst>
          </p:cNvPr>
          <p:cNvSpPr>
            <a:spLocks noGrp="1"/>
          </p:cNvSpPr>
          <p:nvPr>
            <p:ph type="sldNum" sz="quarter" idx="12"/>
          </p:nvPr>
        </p:nvSpPr>
        <p:spPr/>
        <p:txBody>
          <a:bodyPr/>
          <a:lstStyle/>
          <a:p>
            <a:fld id="{2BCB469C-F5E0-4009-ABC5-CD03010ADAAA}" type="slidenum">
              <a:rPr lang="en-GB" smtClean="0"/>
              <a:t>‹#›</a:t>
            </a:fld>
            <a:endParaRPr lang="en-GB"/>
          </a:p>
        </p:txBody>
      </p:sp>
    </p:spTree>
    <p:extLst>
      <p:ext uri="{BB962C8B-B14F-4D97-AF65-F5344CB8AC3E}">
        <p14:creationId xmlns:p14="http://schemas.microsoft.com/office/powerpoint/2010/main" val="6579979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0A00D70B-562A-4C0E-96D1-D355B9DB1CB3}"/>
              </a:ext>
            </a:extLst>
          </p:cNvPr>
          <p:cNvSpPr/>
          <p:nvPr userDrawn="1"/>
        </p:nvSpPr>
        <p:spPr bwMode="auto">
          <a:xfrm>
            <a:off x="609601" y="438150"/>
            <a:ext cx="10960100"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6121519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0A00D70B-562A-4C0E-96D1-D355B9DB1CB3}"/>
              </a:ext>
            </a:extLst>
          </p:cNvPr>
          <p:cNvSpPr/>
          <p:nvPr userDrawn="1"/>
        </p:nvSpPr>
        <p:spPr bwMode="auto">
          <a:xfrm>
            <a:off x="609601" y="438150"/>
            <a:ext cx="10960100"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2677664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0A00D70B-562A-4C0E-96D1-D355B9DB1CB3}"/>
              </a:ext>
            </a:extLst>
          </p:cNvPr>
          <p:cNvSpPr/>
          <p:nvPr userDrawn="1"/>
        </p:nvSpPr>
        <p:spPr bwMode="auto">
          <a:xfrm>
            <a:off x="609601" y="438150"/>
            <a:ext cx="10960100"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35319112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0A00D70B-562A-4C0E-96D1-D355B9DB1CB3}"/>
              </a:ext>
            </a:extLst>
          </p:cNvPr>
          <p:cNvSpPr/>
          <p:nvPr userDrawn="1"/>
        </p:nvSpPr>
        <p:spPr bwMode="auto">
          <a:xfrm>
            <a:off x="609601" y="438150"/>
            <a:ext cx="10960100"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257288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0A00D70B-562A-4C0E-96D1-D355B9DB1CB3}"/>
              </a:ext>
            </a:extLst>
          </p:cNvPr>
          <p:cNvSpPr/>
          <p:nvPr userDrawn="1"/>
        </p:nvSpPr>
        <p:spPr bwMode="auto">
          <a:xfrm>
            <a:off x="609601" y="438150"/>
            <a:ext cx="10960100" cy="5957888"/>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13689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0FF2F-CB94-490E-90C9-1B40B382A5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C55404E-3A4B-4D6E-A0B3-BE48A38F4D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E32B1B5-52B8-4062-8A75-0DEE29DD84E2}"/>
              </a:ext>
            </a:extLst>
          </p:cNvPr>
          <p:cNvSpPr>
            <a:spLocks noGrp="1"/>
          </p:cNvSpPr>
          <p:nvPr>
            <p:ph type="dt" sz="half" idx="10"/>
          </p:nvPr>
        </p:nvSpPr>
        <p:spPr/>
        <p:txBody>
          <a:bodyPr/>
          <a:lstStyle/>
          <a:p>
            <a:fld id="{DF7F09C5-9E80-426D-8DB4-30B6989AE103}" type="datetimeFigureOut">
              <a:rPr lang="en-GB" smtClean="0"/>
              <a:t>02/05/2020</a:t>
            </a:fld>
            <a:endParaRPr lang="en-GB"/>
          </a:p>
        </p:txBody>
      </p:sp>
      <p:sp>
        <p:nvSpPr>
          <p:cNvPr id="5" name="Footer Placeholder 4">
            <a:extLst>
              <a:ext uri="{FF2B5EF4-FFF2-40B4-BE49-F238E27FC236}">
                <a16:creationId xmlns:a16="http://schemas.microsoft.com/office/drawing/2014/main" id="{D737D088-B3AA-4371-86F7-A7EF8DCBA0B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EDB4B98-E11B-4AB3-A23B-7301084FD455}"/>
              </a:ext>
            </a:extLst>
          </p:cNvPr>
          <p:cNvSpPr>
            <a:spLocks noGrp="1"/>
          </p:cNvSpPr>
          <p:nvPr>
            <p:ph type="sldNum" sz="quarter" idx="12"/>
          </p:nvPr>
        </p:nvSpPr>
        <p:spPr/>
        <p:txBody>
          <a:bodyPr/>
          <a:lstStyle/>
          <a:p>
            <a:fld id="{2BCB469C-F5E0-4009-ABC5-CD03010ADAAA}" type="slidenum">
              <a:rPr lang="en-GB" smtClean="0"/>
              <a:t>‹#›</a:t>
            </a:fld>
            <a:endParaRPr lang="en-GB"/>
          </a:p>
        </p:txBody>
      </p:sp>
    </p:spTree>
    <p:extLst>
      <p:ext uri="{BB962C8B-B14F-4D97-AF65-F5344CB8AC3E}">
        <p14:creationId xmlns:p14="http://schemas.microsoft.com/office/powerpoint/2010/main" val="179747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7845C-2266-4B2E-A2A3-4E873952B2A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F32BB41-7543-4946-90CB-C346E1D4930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8A7FDB1-1F21-4793-A1EA-045F0C472FF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758F693-FBD7-4B60-B37B-2863E7341F58}"/>
              </a:ext>
            </a:extLst>
          </p:cNvPr>
          <p:cNvSpPr>
            <a:spLocks noGrp="1"/>
          </p:cNvSpPr>
          <p:nvPr>
            <p:ph type="dt" sz="half" idx="10"/>
          </p:nvPr>
        </p:nvSpPr>
        <p:spPr/>
        <p:txBody>
          <a:bodyPr/>
          <a:lstStyle/>
          <a:p>
            <a:fld id="{DF7F09C5-9E80-426D-8DB4-30B6989AE103}" type="datetimeFigureOut">
              <a:rPr lang="en-GB" smtClean="0"/>
              <a:t>02/05/2020</a:t>
            </a:fld>
            <a:endParaRPr lang="en-GB"/>
          </a:p>
        </p:txBody>
      </p:sp>
      <p:sp>
        <p:nvSpPr>
          <p:cNvPr id="6" name="Footer Placeholder 5">
            <a:extLst>
              <a:ext uri="{FF2B5EF4-FFF2-40B4-BE49-F238E27FC236}">
                <a16:creationId xmlns:a16="http://schemas.microsoft.com/office/drawing/2014/main" id="{0D51B449-BE6B-44D0-8E79-CBC5BDE6C5E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6F8E5B8-8B9F-4FA5-BD35-B51680E255E8}"/>
              </a:ext>
            </a:extLst>
          </p:cNvPr>
          <p:cNvSpPr>
            <a:spLocks noGrp="1"/>
          </p:cNvSpPr>
          <p:nvPr>
            <p:ph type="sldNum" sz="quarter" idx="12"/>
          </p:nvPr>
        </p:nvSpPr>
        <p:spPr/>
        <p:txBody>
          <a:bodyPr/>
          <a:lstStyle/>
          <a:p>
            <a:fld id="{2BCB469C-F5E0-4009-ABC5-CD03010ADAAA}" type="slidenum">
              <a:rPr lang="en-GB" smtClean="0"/>
              <a:t>‹#›</a:t>
            </a:fld>
            <a:endParaRPr lang="en-GB"/>
          </a:p>
        </p:txBody>
      </p:sp>
    </p:spTree>
    <p:extLst>
      <p:ext uri="{BB962C8B-B14F-4D97-AF65-F5344CB8AC3E}">
        <p14:creationId xmlns:p14="http://schemas.microsoft.com/office/powerpoint/2010/main" val="3919449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EB58A-92E3-45B9-9FA6-74E9FB9F7B66}"/>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A45AE52-1FBF-4BCC-B7E4-A849160345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D5DCB9-F725-4E67-B9F8-A1ADDEA907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2051FE9-4BA6-40B9-99F0-4CBEC55788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672FBF-A536-4F99-A7C9-2D9F8B1872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D828220-D7D5-4014-85EE-B9332B72C524}"/>
              </a:ext>
            </a:extLst>
          </p:cNvPr>
          <p:cNvSpPr>
            <a:spLocks noGrp="1"/>
          </p:cNvSpPr>
          <p:nvPr>
            <p:ph type="dt" sz="half" idx="10"/>
          </p:nvPr>
        </p:nvSpPr>
        <p:spPr/>
        <p:txBody>
          <a:bodyPr/>
          <a:lstStyle/>
          <a:p>
            <a:fld id="{DF7F09C5-9E80-426D-8DB4-30B6989AE103}" type="datetimeFigureOut">
              <a:rPr lang="en-GB" smtClean="0"/>
              <a:t>02/05/2020</a:t>
            </a:fld>
            <a:endParaRPr lang="en-GB"/>
          </a:p>
        </p:txBody>
      </p:sp>
      <p:sp>
        <p:nvSpPr>
          <p:cNvPr id="8" name="Footer Placeholder 7">
            <a:extLst>
              <a:ext uri="{FF2B5EF4-FFF2-40B4-BE49-F238E27FC236}">
                <a16:creationId xmlns:a16="http://schemas.microsoft.com/office/drawing/2014/main" id="{F5FDFFEF-B413-43CA-AAF7-5989954E062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E94B24B-4A2C-4C41-83B8-9A1EDACD707C}"/>
              </a:ext>
            </a:extLst>
          </p:cNvPr>
          <p:cNvSpPr>
            <a:spLocks noGrp="1"/>
          </p:cNvSpPr>
          <p:nvPr>
            <p:ph type="sldNum" sz="quarter" idx="12"/>
          </p:nvPr>
        </p:nvSpPr>
        <p:spPr/>
        <p:txBody>
          <a:bodyPr/>
          <a:lstStyle/>
          <a:p>
            <a:fld id="{2BCB469C-F5E0-4009-ABC5-CD03010ADAAA}" type="slidenum">
              <a:rPr lang="en-GB" smtClean="0"/>
              <a:t>‹#›</a:t>
            </a:fld>
            <a:endParaRPr lang="en-GB"/>
          </a:p>
        </p:txBody>
      </p:sp>
    </p:spTree>
    <p:extLst>
      <p:ext uri="{BB962C8B-B14F-4D97-AF65-F5344CB8AC3E}">
        <p14:creationId xmlns:p14="http://schemas.microsoft.com/office/powerpoint/2010/main" val="2783705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E8C01-9A44-414B-97F0-7B359E4D15D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C0CA9C0-02E8-43A2-86E1-41CB9F39379B}"/>
              </a:ext>
            </a:extLst>
          </p:cNvPr>
          <p:cNvSpPr>
            <a:spLocks noGrp="1"/>
          </p:cNvSpPr>
          <p:nvPr>
            <p:ph type="dt" sz="half" idx="10"/>
          </p:nvPr>
        </p:nvSpPr>
        <p:spPr/>
        <p:txBody>
          <a:bodyPr/>
          <a:lstStyle/>
          <a:p>
            <a:fld id="{DF7F09C5-9E80-426D-8DB4-30B6989AE103}" type="datetimeFigureOut">
              <a:rPr lang="en-GB" smtClean="0"/>
              <a:t>02/05/2020</a:t>
            </a:fld>
            <a:endParaRPr lang="en-GB"/>
          </a:p>
        </p:txBody>
      </p:sp>
      <p:sp>
        <p:nvSpPr>
          <p:cNvPr id="4" name="Footer Placeholder 3">
            <a:extLst>
              <a:ext uri="{FF2B5EF4-FFF2-40B4-BE49-F238E27FC236}">
                <a16:creationId xmlns:a16="http://schemas.microsoft.com/office/drawing/2014/main" id="{793ABE9E-40E2-4E22-A0CB-05E358CC968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89783DD-0548-4C1F-B2B2-50C34557BDDC}"/>
              </a:ext>
            </a:extLst>
          </p:cNvPr>
          <p:cNvSpPr>
            <a:spLocks noGrp="1"/>
          </p:cNvSpPr>
          <p:nvPr>
            <p:ph type="sldNum" sz="quarter" idx="12"/>
          </p:nvPr>
        </p:nvSpPr>
        <p:spPr/>
        <p:txBody>
          <a:bodyPr/>
          <a:lstStyle/>
          <a:p>
            <a:fld id="{2BCB469C-F5E0-4009-ABC5-CD03010ADAAA}" type="slidenum">
              <a:rPr lang="en-GB" smtClean="0"/>
              <a:t>‹#›</a:t>
            </a:fld>
            <a:endParaRPr lang="en-GB"/>
          </a:p>
        </p:txBody>
      </p:sp>
    </p:spTree>
    <p:extLst>
      <p:ext uri="{BB962C8B-B14F-4D97-AF65-F5344CB8AC3E}">
        <p14:creationId xmlns:p14="http://schemas.microsoft.com/office/powerpoint/2010/main" val="19345678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02CACD6-6E62-46E1-B4B4-658D5C8A9BA0}"/>
              </a:ext>
            </a:extLst>
          </p:cNvPr>
          <p:cNvSpPr>
            <a:spLocks noGrp="1"/>
          </p:cNvSpPr>
          <p:nvPr>
            <p:ph type="dt" sz="half" idx="10"/>
          </p:nvPr>
        </p:nvSpPr>
        <p:spPr/>
        <p:txBody>
          <a:bodyPr/>
          <a:lstStyle/>
          <a:p>
            <a:fld id="{DF7F09C5-9E80-426D-8DB4-30B6989AE103}" type="datetimeFigureOut">
              <a:rPr lang="en-GB" smtClean="0"/>
              <a:t>02/05/2020</a:t>
            </a:fld>
            <a:endParaRPr lang="en-GB"/>
          </a:p>
        </p:txBody>
      </p:sp>
      <p:sp>
        <p:nvSpPr>
          <p:cNvPr id="3" name="Footer Placeholder 2">
            <a:extLst>
              <a:ext uri="{FF2B5EF4-FFF2-40B4-BE49-F238E27FC236}">
                <a16:creationId xmlns:a16="http://schemas.microsoft.com/office/drawing/2014/main" id="{F9BB4B15-3FA2-4FAB-8425-90C7EC34780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BAE2576-7EA0-4945-930F-EF9CB0977155}"/>
              </a:ext>
            </a:extLst>
          </p:cNvPr>
          <p:cNvSpPr>
            <a:spLocks noGrp="1"/>
          </p:cNvSpPr>
          <p:nvPr>
            <p:ph type="sldNum" sz="quarter" idx="12"/>
          </p:nvPr>
        </p:nvSpPr>
        <p:spPr/>
        <p:txBody>
          <a:bodyPr/>
          <a:lstStyle/>
          <a:p>
            <a:fld id="{2BCB469C-F5E0-4009-ABC5-CD03010ADAAA}" type="slidenum">
              <a:rPr lang="en-GB" smtClean="0"/>
              <a:t>‹#›</a:t>
            </a:fld>
            <a:endParaRPr lang="en-GB"/>
          </a:p>
        </p:txBody>
      </p:sp>
    </p:spTree>
    <p:extLst>
      <p:ext uri="{BB962C8B-B14F-4D97-AF65-F5344CB8AC3E}">
        <p14:creationId xmlns:p14="http://schemas.microsoft.com/office/powerpoint/2010/main" val="3066049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30E4D-4F23-4A3B-9CA5-94FDC56BEB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931CCF-054A-4CBD-BC98-2E93DB0831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37DCC007-C6F0-4CD9-9017-B4B3EF2997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144D1B-E7CA-47A8-B8CC-B58703427914}"/>
              </a:ext>
            </a:extLst>
          </p:cNvPr>
          <p:cNvSpPr>
            <a:spLocks noGrp="1"/>
          </p:cNvSpPr>
          <p:nvPr>
            <p:ph type="dt" sz="half" idx="10"/>
          </p:nvPr>
        </p:nvSpPr>
        <p:spPr/>
        <p:txBody>
          <a:bodyPr/>
          <a:lstStyle/>
          <a:p>
            <a:fld id="{DF7F09C5-9E80-426D-8DB4-30B6989AE103}" type="datetimeFigureOut">
              <a:rPr lang="en-GB" smtClean="0"/>
              <a:t>02/05/2020</a:t>
            </a:fld>
            <a:endParaRPr lang="en-GB"/>
          </a:p>
        </p:txBody>
      </p:sp>
      <p:sp>
        <p:nvSpPr>
          <p:cNvPr id="6" name="Footer Placeholder 5">
            <a:extLst>
              <a:ext uri="{FF2B5EF4-FFF2-40B4-BE49-F238E27FC236}">
                <a16:creationId xmlns:a16="http://schemas.microsoft.com/office/drawing/2014/main" id="{E1381841-50BA-4DE8-BE60-92B3A41F38E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4470EA0-A713-4644-8024-2CF8EA61321C}"/>
              </a:ext>
            </a:extLst>
          </p:cNvPr>
          <p:cNvSpPr>
            <a:spLocks noGrp="1"/>
          </p:cNvSpPr>
          <p:nvPr>
            <p:ph type="sldNum" sz="quarter" idx="12"/>
          </p:nvPr>
        </p:nvSpPr>
        <p:spPr/>
        <p:txBody>
          <a:bodyPr/>
          <a:lstStyle/>
          <a:p>
            <a:fld id="{2BCB469C-F5E0-4009-ABC5-CD03010ADAAA}" type="slidenum">
              <a:rPr lang="en-GB" smtClean="0"/>
              <a:t>‹#›</a:t>
            </a:fld>
            <a:endParaRPr lang="en-GB"/>
          </a:p>
        </p:txBody>
      </p:sp>
    </p:spTree>
    <p:extLst>
      <p:ext uri="{BB962C8B-B14F-4D97-AF65-F5344CB8AC3E}">
        <p14:creationId xmlns:p14="http://schemas.microsoft.com/office/powerpoint/2010/main" val="560902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C8595-9772-4CBC-88FF-FE36213E53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54C3E4F-9C9E-436E-9E25-02678FF512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415E10D-3FCB-435E-B7E3-0F1EE1AFBB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A544D2-B57F-4E98-8200-104D7C49A991}"/>
              </a:ext>
            </a:extLst>
          </p:cNvPr>
          <p:cNvSpPr>
            <a:spLocks noGrp="1"/>
          </p:cNvSpPr>
          <p:nvPr>
            <p:ph type="dt" sz="half" idx="10"/>
          </p:nvPr>
        </p:nvSpPr>
        <p:spPr/>
        <p:txBody>
          <a:bodyPr/>
          <a:lstStyle/>
          <a:p>
            <a:fld id="{DF7F09C5-9E80-426D-8DB4-30B6989AE103}" type="datetimeFigureOut">
              <a:rPr lang="en-GB" smtClean="0"/>
              <a:t>02/05/2020</a:t>
            </a:fld>
            <a:endParaRPr lang="en-GB"/>
          </a:p>
        </p:txBody>
      </p:sp>
      <p:sp>
        <p:nvSpPr>
          <p:cNvPr id="6" name="Footer Placeholder 5">
            <a:extLst>
              <a:ext uri="{FF2B5EF4-FFF2-40B4-BE49-F238E27FC236}">
                <a16:creationId xmlns:a16="http://schemas.microsoft.com/office/drawing/2014/main" id="{DD4AA392-277A-44EE-A787-3D37ED37929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BA773EF-D460-4703-A553-D4A683FDC00B}"/>
              </a:ext>
            </a:extLst>
          </p:cNvPr>
          <p:cNvSpPr>
            <a:spLocks noGrp="1"/>
          </p:cNvSpPr>
          <p:nvPr>
            <p:ph type="sldNum" sz="quarter" idx="12"/>
          </p:nvPr>
        </p:nvSpPr>
        <p:spPr/>
        <p:txBody>
          <a:bodyPr/>
          <a:lstStyle/>
          <a:p>
            <a:fld id="{2BCB469C-F5E0-4009-ABC5-CD03010ADAAA}" type="slidenum">
              <a:rPr lang="en-GB" smtClean="0"/>
              <a:t>‹#›</a:t>
            </a:fld>
            <a:endParaRPr lang="en-GB"/>
          </a:p>
        </p:txBody>
      </p:sp>
    </p:spTree>
    <p:extLst>
      <p:ext uri="{BB962C8B-B14F-4D97-AF65-F5344CB8AC3E}">
        <p14:creationId xmlns:p14="http://schemas.microsoft.com/office/powerpoint/2010/main" val="23680242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EECD4CE-0D9B-470B-8AD4-8D13A55BC1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C879F0A-6FD3-45EA-B6E8-7306F64D74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27DCA8-62FA-4EBE-80EE-FC9A5F20B9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7F09C5-9E80-426D-8DB4-30B6989AE103}" type="datetimeFigureOut">
              <a:rPr lang="en-GB" smtClean="0"/>
              <a:t>02/05/2020</a:t>
            </a:fld>
            <a:endParaRPr lang="en-GB"/>
          </a:p>
        </p:txBody>
      </p:sp>
      <p:sp>
        <p:nvSpPr>
          <p:cNvPr id="5" name="Footer Placeholder 4">
            <a:extLst>
              <a:ext uri="{FF2B5EF4-FFF2-40B4-BE49-F238E27FC236}">
                <a16:creationId xmlns:a16="http://schemas.microsoft.com/office/drawing/2014/main" id="{59A044C9-9FB1-4470-A7B3-2209FF5CCB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E92E477-C551-4C43-A9FD-D12E681A26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CB469C-F5E0-4009-ABC5-CD03010ADAAA}" type="slidenum">
              <a:rPr lang="en-GB" smtClean="0"/>
              <a:t>‹#›</a:t>
            </a:fld>
            <a:endParaRPr lang="en-GB"/>
          </a:p>
        </p:txBody>
      </p:sp>
    </p:spTree>
    <p:extLst>
      <p:ext uri="{BB962C8B-B14F-4D97-AF65-F5344CB8AC3E}">
        <p14:creationId xmlns:p14="http://schemas.microsoft.com/office/powerpoint/2010/main" val="4089891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jpeg"/><Relationship Id="rId1" Type="http://schemas.openxmlformats.org/officeDocument/2006/relationships/slideLayout" Target="../slideLayouts/slideLayout2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6.png"/></Relationships>
</file>

<file path=ppt/slides/_rels/slide1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jpeg"/><Relationship Id="rId1" Type="http://schemas.openxmlformats.org/officeDocument/2006/relationships/slideLayout" Target="../slideLayouts/slideLayout23.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s/_rels/slide13.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png"/><Relationship Id="rId2" Type="http://schemas.openxmlformats.org/officeDocument/2006/relationships/image" Target="../media/image66.jpeg"/><Relationship Id="rId1" Type="http://schemas.openxmlformats.org/officeDocument/2006/relationships/slideLayout" Target="../slideLayouts/slideLayout24.xml"/><Relationship Id="rId6" Type="http://schemas.openxmlformats.org/officeDocument/2006/relationships/image" Target="../media/image70.png"/><Relationship Id="rId11" Type="http://schemas.openxmlformats.org/officeDocument/2006/relationships/image" Target="../media/image75.jpeg"/><Relationship Id="rId5" Type="http://schemas.openxmlformats.org/officeDocument/2006/relationships/image" Target="../media/image69.png"/><Relationship Id="rId10" Type="http://schemas.openxmlformats.org/officeDocument/2006/relationships/image" Target="../media/image74.png"/><Relationship Id="rId4" Type="http://schemas.openxmlformats.org/officeDocument/2006/relationships/image" Target="../media/image68.png"/><Relationship Id="rId9" Type="http://schemas.openxmlformats.org/officeDocument/2006/relationships/image" Target="../media/image73.png"/><Relationship Id="rId14" Type="http://schemas.openxmlformats.org/officeDocument/2006/relationships/image" Target="../media/image78.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17.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image" Target="../media/image23.png"/><Relationship Id="rId1" Type="http://schemas.openxmlformats.org/officeDocument/2006/relationships/slideLayout" Target="../slideLayouts/slideLayout19.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jpeg"/><Relationship Id="rId1" Type="http://schemas.openxmlformats.org/officeDocument/2006/relationships/slideLayout" Target="../slideLayouts/slideLayout20.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a:extLst>
              <a:ext uri="{FF2B5EF4-FFF2-40B4-BE49-F238E27FC236}">
                <a16:creationId xmlns:a16="http://schemas.microsoft.com/office/drawing/2014/main" id="{FB6E5C82-065C-44DE-A36C-2E42CE351B4D}"/>
              </a:ext>
            </a:extLst>
          </p:cNvPr>
          <p:cNvSpPr/>
          <p:nvPr/>
        </p:nvSpPr>
        <p:spPr bwMode="auto">
          <a:xfrm>
            <a:off x="762884" y="2930523"/>
            <a:ext cx="8137525" cy="341471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24" name="Rounded Rectangle 23">
            <a:extLst>
              <a:ext uri="{FF2B5EF4-FFF2-40B4-BE49-F238E27FC236}">
                <a16:creationId xmlns:a16="http://schemas.microsoft.com/office/drawing/2014/main" id="{93587778-CED1-489A-9CB0-3EEED3925E60}"/>
              </a:ext>
            </a:extLst>
          </p:cNvPr>
          <p:cNvSpPr/>
          <p:nvPr/>
        </p:nvSpPr>
        <p:spPr bwMode="auto">
          <a:xfrm>
            <a:off x="2027239" y="512764"/>
            <a:ext cx="8137525" cy="2192337"/>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t> </a:t>
            </a:r>
          </a:p>
        </p:txBody>
      </p:sp>
      <p:sp>
        <p:nvSpPr>
          <p:cNvPr id="10244" name="Title 1">
            <a:extLst>
              <a:ext uri="{FF2B5EF4-FFF2-40B4-BE49-F238E27FC236}">
                <a16:creationId xmlns:a16="http://schemas.microsoft.com/office/drawing/2014/main" id="{F9374AC4-7FDF-4BE7-ADD3-67090F3D6892}"/>
              </a:ext>
            </a:extLst>
          </p:cNvPr>
          <p:cNvSpPr txBox="1">
            <a:spLocks/>
          </p:cNvSpPr>
          <p:nvPr/>
        </p:nvSpPr>
        <p:spPr bwMode="auto">
          <a:xfrm>
            <a:off x="2152650" y="3071813"/>
            <a:ext cx="78867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eaLnBrk="1" hangingPunct="1">
              <a:spcBef>
                <a:spcPct val="0"/>
              </a:spcBef>
              <a:buFontTx/>
              <a:buNone/>
            </a:pPr>
            <a:r>
              <a:rPr lang="en-US" altLang="en-US" sz="3600">
                <a:solidFill>
                  <a:schemeClr val="tx1"/>
                </a:solidFill>
                <a:latin typeface="Twinkl SemiBold" pitchFamily="2" charset="0"/>
              </a:rPr>
              <a:t>Success Criteria</a:t>
            </a:r>
          </a:p>
        </p:txBody>
      </p:sp>
      <p:sp>
        <p:nvSpPr>
          <p:cNvPr id="10245" name="Title 1">
            <a:extLst>
              <a:ext uri="{FF2B5EF4-FFF2-40B4-BE49-F238E27FC236}">
                <a16:creationId xmlns:a16="http://schemas.microsoft.com/office/drawing/2014/main" id="{51994ECE-2C34-4EA6-8E07-43321E862B8A}"/>
              </a:ext>
            </a:extLst>
          </p:cNvPr>
          <p:cNvSpPr txBox="1">
            <a:spLocks/>
          </p:cNvSpPr>
          <p:nvPr/>
        </p:nvSpPr>
        <p:spPr bwMode="auto">
          <a:xfrm>
            <a:off x="2152650" y="735013"/>
            <a:ext cx="78867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eaLnBrk="1" hangingPunct="1">
              <a:spcBef>
                <a:spcPct val="0"/>
              </a:spcBef>
              <a:buFontTx/>
              <a:buNone/>
            </a:pPr>
            <a:r>
              <a:rPr lang="en-US" altLang="en-US" sz="3600">
                <a:solidFill>
                  <a:schemeClr val="tx1"/>
                </a:solidFill>
                <a:latin typeface="Twinkl SemiBold" pitchFamily="2" charset="0"/>
              </a:rPr>
              <a:t>Aim</a:t>
            </a:r>
          </a:p>
        </p:txBody>
      </p:sp>
      <p:sp>
        <p:nvSpPr>
          <p:cNvPr id="8198" name="Content Placeholder 15">
            <a:extLst>
              <a:ext uri="{FF2B5EF4-FFF2-40B4-BE49-F238E27FC236}">
                <a16:creationId xmlns:a16="http://schemas.microsoft.com/office/drawing/2014/main" id="{4F9EC370-BEA3-4A26-B46F-BCF60BB1EC1B}"/>
              </a:ext>
            </a:extLst>
          </p:cNvPr>
          <p:cNvSpPr>
            <a:spLocks noGrp="1"/>
          </p:cNvSpPr>
          <p:nvPr>
            <p:ph idx="1"/>
          </p:nvPr>
        </p:nvSpPr>
        <p:spPr>
          <a:xfrm>
            <a:off x="2152650" y="1127125"/>
            <a:ext cx="7886700" cy="1409700"/>
          </a:xfrm>
        </p:spPr>
        <p:txBody>
          <a:bodyPr>
            <a:normAutofit/>
          </a:bodyPr>
          <a:lstStyle/>
          <a:p>
            <a:pPr eaLnBrk="1" hangingPunct="1">
              <a:defRPr/>
            </a:pPr>
            <a:r>
              <a:rPr lang="en-GB" altLang="en-US" sz="1800">
                <a:latin typeface="Twinkl" pitchFamily="2" charset="0"/>
              </a:rPr>
              <a:t>I can understand what religious beliefs the Romans had and know about some of the gods and goddesses that they worshipped. </a:t>
            </a:r>
          </a:p>
        </p:txBody>
      </p:sp>
      <p:sp>
        <p:nvSpPr>
          <p:cNvPr id="10247" name="Content Placeholder 15">
            <a:extLst>
              <a:ext uri="{FF2B5EF4-FFF2-40B4-BE49-F238E27FC236}">
                <a16:creationId xmlns:a16="http://schemas.microsoft.com/office/drawing/2014/main" id="{E96A906F-C000-42C1-9C17-A4C1F96F38ED}"/>
              </a:ext>
            </a:extLst>
          </p:cNvPr>
          <p:cNvSpPr txBox="1">
            <a:spLocks/>
          </p:cNvSpPr>
          <p:nvPr/>
        </p:nvSpPr>
        <p:spPr bwMode="auto">
          <a:xfrm>
            <a:off x="2875139" y="3381022"/>
            <a:ext cx="7886700" cy="219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180000" tIns="252000" rIns="252000" bIns="180000"/>
          <a:lstStyle>
            <a:lvl1pPr marL="228600" indent="-228600">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eaLnBrk="1" hangingPunct="1">
              <a:lnSpc>
                <a:spcPct val="100000"/>
              </a:lnSpc>
            </a:pPr>
            <a:r>
              <a:rPr lang="en-GB" altLang="en-US" sz="1800" dirty="0"/>
              <a:t>I can explain the different elements of Roman religion.</a:t>
            </a:r>
          </a:p>
          <a:p>
            <a:pPr eaLnBrk="1" hangingPunct="1">
              <a:lnSpc>
                <a:spcPct val="100000"/>
              </a:lnSpc>
            </a:pPr>
            <a:r>
              <a:rPr lang="en-GB" altLang="en-US" sz="1800" dirty="0"/>
              <a:t>I can tell you the names of some of the main Roman gods and goddesses and write about what they represented to the Roman people.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0">
            <a:extLst>
              <a:ext uri="{FF2B5EF4-FFF2-40B4-BE49-F238E27FC236}">
                <a16:creationId xmlns:a16="http://schemas.microsoft.com/office/drawing/2014/main" id="{CE7E330A-EAB1-48E0-A8B8-84DEC33BAB19}"/>
              </a:ext>
            </a:extLst>
          </p:cNvPr>
          <p:cNvSpPr>
            <a:spLocks noGrp="1"/>
          </p:cNvSpPr>
          <p:nvPr>
            <p:ph type="title"/>
          </p:nvPr>
        </p:nvSpPr>
        <p:spPr>
          <a:xfrm>
            <a:off x="1981201" y="479426"/>
            <a:ext cx="8220075" cy="993775"/>
          </a:xfrm>
        </p:spPr>
        <p:txBody>
          <a:bodyPr/>
          <a:lstStyle/>
          <a:p>
            <a:pPr eaLnBrk="1" hangingPunct="1"/>
            <a:r>
              <a:rPr lang="en-GB" altLang="en-US" sz="3600"/>
              <a:t>Juno: Queen of the Gods</a:t>
            </a:r>
          </a:p>
        </p:txBody>
      </p:sp>
      <p:sp>
        <p:nvSpPr>
          <p:cNvPr id="19459" name="Rectangle 2">
            <a:extLst>
              <a:ext uri="{FF2B5EF4-FFF2-40B4-BE49-F238E27FC236}">
                <a16:creationId xmlns:a16="http://schemas.microsoft.com/office/drawing/2014/main" id="{95ED07E7-93EA-4938-8899-3E80AC98FFEA}"/>
              </a:ext>
            </a:extLst>
          </p:cNvPr>
          <p:cNvSpPr>
            <a:spLocks noChangeArrowheads="1"/>
          </p:cNvSpPr>
          <p:nvPr/>
        </p:nvSpPr>
        <p:spPr bwMode="auto">
          <a:xfrm>
            <a:off x="3699382" y="1230314"/>
            <a:ext cx="479323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1800" b="1">
                <a:solidFill>
                  <a:schemeClr val="tx1"/>
                </a:solidFill>
              </a:rPr>
              <a:t>Married to Jupiter.</a:t>
            </a:r>
          </a:p>
          <a:p>
            <a:pPr algn="ctr" eaLnBrk="1" hangingPunct="1">
              <a:lnSpc>
                <a:spcPct val="100000"/>
              </a:lnSpc>
              <a:spcBef>
                <a:spcPct val="0"/>
              </a:spcBef>
              <a:buFontTx/>
              <a:buNone/>
            </a:pPr>
            <a:r>
              <a:rPr lang="en-GB" altLang="en-US" sz="1800" b="1">
                <a:solidFill>
                  <a:schemeClr val="tx1"/>
                </a:solidFill>
              </a:rPr>
              <a:t>Mother of Mars, Natio, Juventa and Vulcan</a:t>
            </a:r>
          </a:p>
        </p:txBody>
      </p:sp>
      <p:pic>
        <p:nvPicPr>
          <p:cNvPr id="19460" name="Picture 3">
            <a:extLst>
              <a:ext uri="{FF2B5EF4-FFF2-40B4-BE49-F238E27FC236}">
                <a16:creationId xmlns:a16="http://schemas.microsoft.com/office/drawing/2014/main" id="{7BDBF52F-64DF-4034-9A6E-438FE2CBF99D}"/>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13514" y="1971675"/>
            <a:ext cx="3398837" cy="412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5">
            <a:extLst>
              <a:ext uri="{FF2B5EF4-FFF2-40B4-BE49-F238E27FC236}">
                <a16:creationId xmlns:a16="http://schemas.microsoft.com/office/drawing/2014/main" id="{DAC54188-1867-40B3-9053-20D69D179765}"/>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15200" y="1976439"/>
            <a:ext cx="1874838" cy="399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2" name="Group 9">
            <a:extLst>
              <a:ext uri="{FF2B5EF4-FFF2-40B4-BE49-F238E27FC236}">
                <a16:creationId xmlns:a16="http://schemas.microsoft.com/office/drawing/2014/main" id="{94B8A1FB-F2C6-4F50-90DE-09F5830276CE}"/>
              </a:ext>
            </a:extLst>
          </p:cNvPr>
          <p:cNvGrpSpPr>
            <a:grpSpLocks/>
          </p:cNvGrpSpPr>
          <p:nvPr/>
        </p:nvGrpSpPr>
        <p:grpSpPr bwMode="auto">
          <a:xfrm>
            <a:off x="2279651" y="1976439"/>
            <a:ext cx="4162425" cy="4122737"/>
            <a:chOff x="755650" y="1977081"/>
            <a:chExt cx="4162339" cy="4122639"/>
          </a:xfrm>
        </p:grpSpPr>
        <p:sp>
          <p:nvSpPr>
            <p:cNvPr id="9" name="Rectangle 8">
              <a:extLst>
                <a:ext uri="{FF2B5EF4-FFF2-40B4-BE49-F238E27FC236}">
                  <a16:creationId xmlns:a16="http://schemas.microsoft.com/office/drawing/2014/main" id="{9EF82F54-054A-4A8E-9764-42704591DC96}"/>
                </a:ext>
              </a:extLst>
            </p:cNvPr>
            <p:cNvSpPr/>
            <p:nvPr/>
          </p:nvSpPr>
          <p:spPr>
            <a:xfrm>
              <a:off x="755650" y="1977081"/>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en-GB" dirty="0">
                  <a:solidFill>
                    <a:schemeClr val="tx1"/>
                  </a:solidFill>
                </a:rPr>
                <a:t>Juno was the beloved goddess of marriage, worshipped as a housewife, mother and matron.</a:t>
              </a:r>
            </a:p>
          </p:txBody>
        </p:sp>
        <p:pic>
          <p:nvPicPr>
            <p:cNvPr id="19470" name="Picture 6">
              <a:extLst>
                <a:ext uri="{FF2B5EF4-FFF2-40B4-BE49-F238E27FC236}">
                  <a16:creationId xmlns:a16="http://schemas.microsoft.com/office/drawing/2014/main" id="{9366D84C-0F73-425B-A34C-00A19927965F}"/>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1829" y="3134224"/>
              <a:ext cx="2572378" cy="283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1">
            <a:extLst>
              <a:ext uri="{FF2B5EF4-FFF2-40B4-BE49-F238E27FC236}">
                <a16:creationId xmlns:a16="http://schemas.microsoft.com/office/drawing/2014/main" id="{F616F015-F9AE-43F8-B401-57A5283A35B4}"/>
              </a:ext>
            </a:extLst>
          </p:cNvPr>
          <p:cNvGrpSpPr>
            <a:grpSpLocks/>
          </p:cNvGrpSpPr>
          <p:nvPr/>
        </p:nvGrpSpPr>
        <p:grpSpPr bwMode="auto">
          <a:xfrm>
            <a:off x="2279651" y="1976439"/>
            <a:ext cx="4162425" cy="4122737"/>
            <a:chOff x="755650" y="1977081"/>
            <a:chExt cx="4162339" cy="4122639"/>
          </a:xfrm>
        </p:grpSpPr>
        <p:sp>
          <p:nvSpPr>
            <p:cNvPr id="31" name="Rectangle 30">
              <a:extLst>
                <a:ext uri="{FF2B5EF4-FFF2-40B4-BE49-F238E27FC236}">
                  <a16:creationId xmlns:a16="http://schemas.microsoft.com/office/drawing/2014/main" id="{4AC6A78D-3142-4B96-84FC-5C93F27A847C}"/>
                </a:ext>
              </a:extLst>
            </p:cNvPr>
            <p:cNvSpPr/>
            <p:nvPr/>
          </p:nvSpPr>
          <p:spPr>
            <a:xfrm>
              <a:off x="755650" y="1977081"/>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en-GB" dirty="0">
                  <a:solidFill>
                    <a:schemeClr val="tx1"/>
                  </a:solidFill>
                </a:rPr>
                <a:t>Although Juno watched over all Roman women, her special concern was Roman </a:t>
              </a:r>
              <a:r>
                <a:rPr lang="en-GB" dirty="0">
                  <a:solidFill>
                    <a:srgbClr val="B9414D"/>
                  </a:solidFill>
                </a:rPr>
                <a:t>married</a:t>
              </a:r>
              <a:r>
                <a:rPr lang="en-GB" dirty="0">
                  <a:solidFill>
                    <a:schemeClr val="tx1"/>
                  </a:solidFill>
                </a:rPr>
                <a:t> women.</a:t>
              </a:r>
            </a:p>
          </p:txBody>
        </p:sp>
        <p:pic>
          <p:nvPicPr>
            <p:cNvPr id="19468" name="Picture 10">
              <a:extLst>
                <a:ext uri="{FF2B5EF4-FFF2-40B4-BE49-F238E27FC236}">
                  <a16:creationId xmlns:a16="http://schemas.microsoft.com/office/drawing/2014/main" id="{8A0B2AC8-DA99-4A37-82EB-2BD2AF4D298D}"/>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23978" y="3429000"/>
              <a:ext cx="3168079" cy="2151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12">
            <a:extLst>
              <a:ext uri="{FF2B5EF4-FFF2-40B4-BE49-F238E27FC236}">
                <a16:creationId xmlns:a16="http://schemas.microsoft.com/office/drawing/2014/main" id="{7DFFD048-7B5E-4AE7-B569-D8A82DEEEC9C}"/>
              </a:ext>
            </a:extLst>
          </p:cNvPr>
          <p:cNvGrpSpPr>
            <a:grpSpLocks/>
          </p:cNvGrpSpPr>
          <p:nvPr/>
        </p:nvGrpSpPr>
        <p:grpSpPr bwMode="auto">
          <a:xfrm>
            <a:off x="2286001" y="1976439"/>
            <a:ext cx="4162425" cy="4122737"/>
            <a:chOff x="761604" y="1977081"/>
            <a:chExt cx="4162339" cy="4122639"/>
          </a:xfrm>
        </p:grpSpPr>
        <p:sp>
          <p:nvSpPr>
            <p:cNvPr id="35" name="Rectangle 34">
              <a:extLst>
                <a:ext uri="{FF2B5EF4-FFF2-40B4-BE49-F238E27FC236}">
                  <a16:creationId xmlns:a16="http://schemas.microsoft.com/office/drawing/2014/main" id="{3C86F430-5480-47DE-868C-67216095AE07}"/>
                </a:ext>
              </a:extLst>
            </p:cNvPr>
            <p:cNvSpPr/>
            <p:nvPr/>
          </p:nvSpPr>
          <p:spPr>
            <a:xfrm>
              <a:off x="761604" y="1977081"/>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en-GB" dirty="0">
                  <a:solidFill>
                    <a:schemeClr val="tx1"/>
                  </a:solidFill>
                </a:rPr>
                <a:t>There was a festival every year on the 1</a:t>
              </a:r>
              <a:r>
                <a:rPr lang="en-GB" baseline="30000" dirty="0">
                  <a:solidFill>
                    <a:schemeClr val="tx1"/>
                  </a:solidFill>
                </a:rPr>
                <a:t>st</a:t>
              </a:r>
              <a:r>
                <a:rPr lang="en-GB" dirty="0">
                  <a:solidFill>
                    <a:schemeClr val="tx1"/>
                  </a:solidFill>
                </a:rPr>
                <a:t> March to honour Juno.</a:t>
              </a:r>
            </a:p>
          </p:txBody>
        </p:sp>
        <p:pic>
          <p:nvPicPr>
            <p:cNvPr id="19466" name="Picture 36">
              <a:extLst>
                <a:ext uri="{FF2B5EF4-FFF2-40B4-BE49-F238E27FC236}">
                  <a16:creationId xmlns:a16="http://schemas.microsoft.com/office/drawing/2014/main" id="{E6E194DB-96B6-4DF5-9940-5ACB2E85A440}"/>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2317787" y="2800866"/>
              <a:ext cx="1460871" cy="311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20">
            <a:extLst>
              <a:ext uri="{FF2B5EF4-FFF2-40B4-BE49-F238E27FC236}">
                <a16:creationId xmlns:a16="http://schemas.microsoft.com/office/drawing/2014/main" id="{C12CB22E-5393-49D1-B3D7-FCBD524EF7F8}"/>
              </a:ext>
            </a:extLst>
          </p:cNvPr>
          <p:cNvSpPr>
            <a:spLocks noGrp="1"/>
          </p:cNvSpPr>
          <p:nvPr>
            <p:ph type="title"/>
          </p:nvPr>
        </p:nvSpPr>
        <p:spPr>
          <a:xfrm>
            <a:off x="1981201" y="479426"/>
            <a:ext cx="8220075" cy="993775"/>
          </a:xfrm>
        </p:spPr>
        <p:txBody>
          <a:bodyPr/>
          <a:lstStyle/>
          <a:p>
            <a:pPr eaLnBrk="1" hangingPunct="1"/>
            <a:r>
              <a:rPr lang="en-GB" altLang="en-US" sz="3600"/>
              <a:t>Neptune: God of the Seas</a:t>
            </a:r>
          </a:p>
        </p:txBody>
      </p:sp>
      <p:sp>
        <p:nvSpPr>
          <p:cNvPr id="20483" name="Rectangle 2">
            <a:extLst>
              <a:ext uri="{FF2B5EF4-FFF2-40B4-BE49-F238E27FC236}">
                <a16:creationId xmlns:a16="http://schemas.microsoft.com/office/drawing/2014/main" id="{1D91CE51-3C50-4A22-BA53-27E635054374}"/>
              </a:ext>
            </a:extLst>
          </p:cNvPr>
          <p:cNvSpPr>
            <a:spLocks noChangeArrowheads="1"/>
          </p:cNvSpPr>
          <p:nvPr/>
        </p:nvSpPr>
        <p:spPr bwMode="auto">
          <a:xfrm>
            <a:off x="4447217" y="1230313"/>
            <a:ext cx="32975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1800" b="1">
                <a:solidFill>
                  <a:schemeClr val="tx1"/>
                </a:solidFill>
              </a:rPr>
              <a:t>Brother of Jupiter and Pluto.</a:t>
            </a:r>
          </a:p>
        </p:txBody>
      </p:sp>
      <p:pic>
        <p:nvPicPr>
          <p:cNvPr id="20484" name="Picture 1">
            <a:extLst>
              <a:ext uri="{FF2B5EF4-FFF2-40B4-BE49-F238E27FC236}">
                <a16:creationId xmlns:a16="http://schemas.microsoft.com/office/drawing/2014/main" id="{90855302-6175-4421-B504-C22425145541}"/>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07164" y="1758951"/>
            <a:ext cx="3405187"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4">
            <a:extLst>
              <a:ext uri="{FF2B5EF4-FFF2-40B4-BE49-F238E27FC236}">
                <a16:creationId xmlns:a16="http://schemas.microsoft.com/office/drawing/2014/main" id="{556D3F38-FC2D-4EBA-8E4F-9E2CCD076EB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65901" y="2216151"/>
            <a:ext cx="3275013"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6" name="Group 13">
            <a:extLst>
              <a:ext uri="{FF2B5EF4-FFF2-40B4-BE49-F238E27FC236}">
                <a16:creationId xmlns:a16="http://schemas.microsoft.com/office/drawing/2014/main" id="{7D448039-5E3F-4C93-BF82-7B0DFEE700BA}"/>
              </a:ext>
            </a:extLst>
          </p:cNvPr>
          <p:cNvGrpSpPr>
            <a:grpSpLocks/>
          </p:cNvGrpSpPr>
          <p:nvPr/>
        </p:nvGrpSpPr>
        <p:grpSpPr bwMode="auto">
          <a:xfrm>
            <a:off x="2279651" y="1762125"/>
            <a:ext cx="4162425" cy="4337050"/>
            <a:chOff x="755650" y="1762897"/>
            <a:chExt cx="4162339" cy="4336823"/>
          </a:xfrm>
        </p:grpSpPr>
        <p:sp>
          <p:nvSpPr>
            <p:cNvPr id="9" name="Rectangle 8">
              <a:extLst>
                <a:ext uri="{FF2B5EF4-FFF2-40B4-BE49-F238E27FC236}">
                  <a16:creationId xmlns:a16="http://schemas.microsoft.com/office/drawing/2014/main" id="{3005A760-178E-489B-8110-D7C918DE0EEF}"/>
                </a:ext>
              </a:extLst>
            </p:cNvPr>
            <p:cNvSpPr/>
            <p:nvPr/>
          </p:nvSpPr>
          <p:spPr>
            <a:xfrm>
              <a:off x="755650" y="1762897"/>
              <a:ext cx="4162339" cy="433682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a:lstStyle/>
            <a:p>
              <a:pPr algn="ctr">
                <a:defRPr/>
              </a:pPr>
              <a:r>
                <a:rPr lang="en-GB" dirty="0">
                  <a:solidFill>
                    <a:schemeClr val="tx1"/>
                  </a:solidFill>
                </a:rPr>
                <a:t>In mythology, Neptune is sometimes depicted with deep blue eyes and green hair.</a:t>
              </a:r>
            </a:p>
          </p:txBody>
        </p:sp>
        <p:pic>
          <p:nvPicPr>
            <p:cNvPr id="20503" name="Picture 7">
              <a:extLst>
                <a:ext uri="{FF2B5EF4-FFF2-40B4-BE49-F238E27FC236}">
                  <a16:creationId xmlns:a16="http://schemas.microsoft.com/office/drawing/2014/main" id="{1BE2F82A-0204-4905-80EF-992515CDD082}"/>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35022" y="2751039"/>
              <a:ext cx="2823235" cy="3340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5">
            <a:extLst>
              <a:ext uri="{FF2B5EF4-FFF2-40B4-BE49-F238E27FC236}">
                <a16:creationId xmlns:a16="http://schemas.microsoft.com/office/drawing/2014/main" id="{06F81B32-67BA-4554-8160-41848022255D}"/>
              </a:ext>
            </a:extLst>
          </p:cNvPr>
          <p:cNvGrpSpPr>
            <a:grpSpLocks/>
          </p:cNvGrpSpPr>
          <p:nvPr/>
        </p:nvGrpSpPr>
        <p:grpSpPr bwMode="auto">
          <a:xfrm>
            <a:off x="2282826" y="1762126"/>
            <a:ext cx="4162425" cy="4633913"/>
            <a:chOff x="758789" y="1762897"/>
            <a:chExt cx="4162339" cy="4633232"/>
          </a:xfrm>
        </p:grpSpPr>
        <p:sp>
          <p:nvSpPr>
            <p:cNvPr id="20" name="Rectangle 19">
              <a:extLst>
                <a:ext uri="{FF2B5EF4-FFF2-40B4-BE49-F238E27FC236}">
                  <a16:creationId xmlns:a16="http://schemas.microsoft.com/office/drawing/2014/main" id="{68BC53E1-45E7-42E1-BD4E-86ACACB68FF1}"/>
                </a:ext>
              </a:extLst>
            </p:cNvPr>
            <p:cNvSpPr/>
            <p:nvPr/>
          </p:nvSpPr>
          <p:spPr>
            <a:xfrm>
              <a:off x="758789" y="1762897"/>
              <a:ext cx="4162339" cy="433641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a:lstStyle/>
            <a:p>
              <a:pPr algn="ctr">
                <a:defRPr/>
              </a:pPr>
              <a:r>
                <a:rPr lang="en-GB" dirty="0">
                  <a:solidFill>
                    <a:schemeClr val="tx1"/>
                  </a:solidFill>
                </a:rPr>
                <a:t>His weapon was a trident, which had three prongs.</a:t>
              </a:r>
            </a:p>
          </p:txBody>
        </p:sp>
        <p:pic>
          <p:nvPicPr>
            <p:cNvPr id="20501" name="Picture 14">
              <a:extLst>
                <a:ext uri="{FF2B5EF4-FFF2-40B4-BE49-F238E27FC236}">
                  <a16:creationId xmlns:a16="http://schemas.microsoft.com/office/drawing/2014/main" id="{D2E1AE4C-95C3-43CA-9DC1-A78443270ACC}"/>
                </a:ext>
              </a:extLst>
            </p:cNvPr>
            <p:cNvPicPr>
              <a:picLocks noChangeAspect="1"/>
            </p:cNvPicPr>
            <p:nvPr/>
          </p:nvPicPr>
          <p:blipFill>
            <a:blip r:embed="rId5" cstate="email">
              <a:extLst>
                <a:ext uri="{28A0092B-C50C-407E-A947-70E740481C1C}">
                  <a14:useLocalDpi xmlns:a14="http://schemas.microsoft.com/office/drawing/2010/main"/>
                </a:ext>
              </a:extLst>
            </a:blip>
            <a:srcRect t="-11393"/>
            <a:stretch>
              <a:fillRect/>
            </a:stretch>
          </p:blipFill>
          <p:spPr bwMode="auto">
            <a:xfrm rot="1452176">
              <a:off x="2035928" y="1773582"/>
              <a:ext cx="1838609" cy="4622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17">
            <a:extLst>
              <a:ext uri="{FF2B5EF4-FFF2-40B4-BE49-F238E27FC236}">
                <a16:creationId xmlns:a16="http://schemas.microsoft.com/office/drawing/2014/main" id="{83DF00E4-9EE0-4266-ACF8-6D14B7F9FF71}"/>
              </a:ext>
            </a:extLst>
          </p:cNvPr>
          <p:cNvGrpSpPr>
            <a:grpSpLocks/>
          </p:cNvGrpSpPr>
          <p:nvPr/>
        </p:nvGrpSpPr>
        <p:grpSpPr bwMode="auto">
          <a:xfrm>
            <a:off x="2279651" y="1768475"/>
            <a:ext cx="4162425" cy="4337050"/>
            <a:chOff x="755136" y="1768239"/>
            <a:chExt cx="4162339" cy="4336823"/>
          </a:xfrm>
        </p:grpSpPr>
        <p:sp>
          <p:nvSpPr>
            <p:cNvPr id="28" name="Rectangle 27">
              <a:extLst>
                <a:ext uri="{FF2B5EF4-FFF2-40B4-BE49-F238E27FC236}">
                  <a16:creationId xmlns:a16="http://schemas.microsoft.com/office/drawing/2014/main" id="{126BC489-D5B7-413F-A542-C5B849B303B3}"/>
                </a:ext>
              </a:extLst>
            </p:cNvPr>
            <p:cNvSpPr/>
            <p:nvPr/>
          </p:nvSpPr>
          <p:spPr>
            <a:xfrm>
              <a:off x="755136" y="1768239"/>
              <a:ext cx="4162339" cy="433682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a:lstStyle/>
            <a:p>
              <a:pPr algn="ctr">
                <a:defRPr/>
              </a:pPr>
              <a:r>
                <a:rPr lang="en-GB" dirty="0">
                  <a:solidFill>
                    <a:schemeClr val="tx1"/>
                  </a:solidFill>
                </a:rPr>
                <a:t>He rode a dolphin or a horse.</a:t>
              </a:r>
            </a:p>
          </p:txBody>
        </p:sp>
        <p:pic>
          <p:nvPicPr>
            <p:cNvPr id="20499" name="Picture 16">
              <a:extLst>
                <a:ext uri="{FF2B5EF4-FFF2-40B4-BE49-F238E27FC236}">
                  <a16:creationId xmlns:a16="http://schemas.microsoft.com/office/drawing/2014/main" id="{FCBAB56A-8720-49D3-9E30-A2D7ACA9ECAF}"/>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926573" y="2836601"/>
              <a:ext cx="3773115" cy="2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29">
            <a:extLst>
              <a:ext uri="{FF2B5EF4-FFF2-40B4-BE49-F238E27FC236}">
                <a16:creationId xmlns:a16="http://schemas.microsoft.com/office/drawing/2014/main" id="{B25025E0-A8EF-416F-AAE9-A52F2B8B58CA}"/>
              </a:ext>
            </a:extLst>
          </p:cNvPr>
          <p:cNvGrpSpPr>
            <a:grpSpLocks/>
          </p:cNvGrpSpPr>
          <p:nvPr/>
        </p:nvGrpSpPr>
        <p:grpSpPr bwMode="auto">
          <a:xfrm>
            <a:off x="2284414" y="1762125"/>
            <a:ext cx="4162425" cy="4337050"/>
            <a:chOff x="759721" y="1762897"/>
            <a:chExt cx="4162339" cy="4336823"/>
          </a:xfrm>
        </p:grpSpPr>
        <p:sp>
          <p:nvSpPr>
            <p:cNvPr id="33" name="Rectangle 32">
              <a:extLst>
                <a:ext uri="{FF2B5EF4-FFF2-40B4-BE49-F238E27FC236}">
                  <a16:creationId xmlns:a16="http://schemas.microsoft.com/office/drawing/2014/main" id="{791C583B-4C7D-4DE3-BE07-4C69AF9FDC5B}"/>
                </a:ext>
              </a:extLst>
            </p:cNvPr>
            <p:cNvSpPr/>
            <p:nvPr/>
          </p:nvSpPr>
          <p:spPr>
            <a:xfrm>
              <a:off x="759721" y="1762897"/>
              <a:ext cx="4162339" cy="433682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a:lstStyle/>
            <a:p>
              <a:pPr algn="ctr">
                <a:defRPr/>
              </a:pPr>
              <a:r>
                <a:rPr lang="en-GB" dirty="0">
                  <a:solidFill>
                    <a:schemeClr val="tx1"/>
                  </a:solidFill>
                </a:rPr>
                <a:t>Neptune was very powerful; people were very scared of him.</a:t>
              </a:r>
            </a:p>
          </p:txBody>
        </p:sp>
        <p:pic>
          <p:nvPicPr>
            <p:cNvPr id="23" name="Picture 22">
              <a:extLst>
                <a:ext uri="{FF2B5EF4-FFF2-40B4-BE49-F238E27FC236}">
                  <a16:creationId xmlns:a16="http://schemas.microsoft.com/office/drawing/2014/main" id="{A056DABA-0B4D-4A70-9CED-022D08E3D3B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21989" y="3000190"/>
              <a:ext cx="3649299" cy="2565739"/>
            </a:xfrm>
            <a:prstGeom prst="ellipse">
              <a:avLst/>
            </a:prstGeom>
          </p:spPr>
        </p:pic>
      </p:grpSp>
      <p:grpSp>
        <p:nvGrpSpPr>
          <p:cNvPr id="6" name="Group 40">
            <a:extLst>
              <a:ext uri="{FF2B5EF4-FFF2-40B4-BE49-F238E27FC236}">
                <a16:creationId xmlns:a16="http://schemas.microsoft.com/office/drawing/2014/main" id="{0BEF723E-A652-488A-9611-719DCC37ECA3}"/>
              </a:ext>
            </a:extLst>
          </p:cNvPr>
          <p:cNvGrpSpPr>
            <a:grpSpLocks/>
          </p:cNvGrpSpPr>
          <p:nvPr/>
        </p:nvGrpSpPr>
        <p:grpSpPr bwMode="auto">
          <a:xfrm>
            <a:off x="2289176" y="1768475"/>
            <a:ext cx="4162425" cy="4337050"/>
            <a:chOff x="765468" y="1768238"/>
            <a:chExt cx="4162339" cy="4336823"/>
          </a:xfrm>
        </p:grpSpPr>
        <p:sp>
          <p:nvSpPr>
            <p:cNvPr id="39" name="Rectangle 38">
              <a:extLst>
                <a:ext uri="{FF2B5EF4-FFF2-40B4-BE49-F238E27FC236}">
                  <a16:creationId xmlns:a16="http://schemas.microsoft.com/office/drawing/2014/main" id="{D8EB40CE-CF6A-4FC3-86C4-95DC1BC9D85F}"/>
                </a:ext>
              </a:extLst>
            </p:cNvPr>
            <p:cNvSpPr/>
            <p:nvPr/>
          </p:nvSpPr>
          <p:spPr>
            <a:xfrm>
              <a:off x="765468" y="1768238"/>
              <a:ext cx="4162339" cy="433682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a:lstStyle/>
            <a:p>
              <a:pPr algn="ctr">
                <a:defRPr/>
              </a:pPr>
              <a:r>
                <a:rPr lang="en-GB" dirty="0">
                  <a:solidFill>
                    <a:schemeClr val="tx1"/>
                  </a:solidFill>
                </a:rPr>
                <a:t>He had very bad moods and this would affect the seas. Angry seas were dangerous, so people brought gifts to the temple to try and please him.</a:t>
              </a:r>
            </a:p>
          </p:txBody>
        </p:sp>
        <p:pic>
          <p:nvPicPr>
            <p:cNvPr id="20495" name="Picture 35">
              <a:extLst>
                <a:ext uri="{FF2B5EF4-FFF2-40B4-BE49-F238E27FC236}">
                  <a16:creationId xmlns:a16="http://schemas.microsoft.com/office/drawing/2014/main" id="{64CE6642-232F-46BD-B68C-C1B77ABD7F2E}"/>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871580" y="3321218"/>
              <a:ext cx="3929449" cy="2468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Group 45">
            <a:extLst>
              <a:ext uri="{FF2B5EF4-FFF2-40B4-BE49-F238E27FC236}">
                <a16:creationId xmlns:a16="http://schemas.microsoft.com/office/drawing/2014/main" id="{362E585D-2EAE-4C25-9815-956910E964D8}"/>
              </a:ext>
            </a:extLst>
          </p:cNvPr>
          <p:cNvGrpSpPr>
            <a:grpSpLocks/>
          </p:cNvGrpSpPr>
          <p:nvPr/>
        </p:nvGrpSpPr>
        <p:grpSpPr bwMode="auto">
          <a:xfrm>
            <a:off x="2287589" y="1773238"/>
            <a:ext cx="4162425" cy="4337050"/>
            <a:chOff x="763909" y="1773579"/>
            <a:chExt cx="4162339" cy="4336823"/>
          </a:xfrm>
        </p:grpSpPr>
        <p:sp>
          <p:nvSpPr>
            <p:cNvPr id="43" name="Rectangle 42">
              <a:extLst>
                <a:ext uri="{FF2B5EF4-FFF2-40B4-BE49-F238E27FC236}">
                  <a16:creationId xmlns:a16="http://schemas.microsoft.com/office/drawing/2014/main" id="{637524C3-F03F-4511-BE87-2FDFE5505687}"/>
                </a:ext>
              </a:extLst>
            </p:cNvPr>
            <p:cNvSpPr/>
            <p:nvPr/>
          </p:nvSpPr>
          <p:spPr>
            <a:xfrm>
              <a:off x="763909" y="1773579"/>
              <a:ext cx="4162339" cy="433682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432000" tIns="108000" rIns="432000"/>
            <a:lstStyle/>
            <a:p>
              <a:pPr algn="ctr">
                <a:defRPr/>
              </a:pPr>
              <a:r>
                <a:rPr lang="en-GB" dirty="0">
                  <a:solidFill>
                    <a:schemeClr val="tx1"/>
                  </a:solidFill>
                </a:rPr>
                <a:t>Neptune was also the god of earthquakes, known as the </a:t>
              </a:r>
              <a:r>
                <a:rPr lang="en-GB" dirty="0">
                  <a:solidFill>
                    <a:srgbClr val="B9414D"/>
                  </a:solidFill>
                </a:rPr>
                <a:t>Earth-Shaker</a:t>
              </a:r>
              <a:r>
                <a:rPr lang="en-GB" dirty="0">
                  <a:solidFill>
                    <a:schemeClr val="tx1"/>
                  </a:solidFill>
                </a:rPr>
                <a:t>.</a:t>
              </a:r>
            </a:p>
          </p:txBody>
        </p:sp>
        <p:pic>
          <p:nvPicPr>
            <p:cNvPr id="45" name="Picture 44">
              <a:extLst>
                <a:ext uri="{FF2B5EF4-FFF2-40B4-BE49-F238E27FC236}">
                  <a16:creationId xmlns:a16="http://schemas.microsoft.com/office/drawing/2014/main" id="{1656B149-1CB6-4E3F-B62B-D63DE687885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98181" y="3138938"/>
              <a:ext cx="3493462" cy="2341429"/>
            </a:xfrm>
            <a:prstGeom prst="ellipse">
              <a:avLst/>
            </a:prstGeom>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0">
            <a:extLst>
              <a:ext uri="{FF2B5EF4-FFF2-40B4-BE49-F238E27FC236}">
                <a16:creationId xmlns:a16="http://schemas.microsoft.com/office/drawing/2014/main" id="{7A54D1BD-73B8-4B8D-AAA2-3A8A1A50E65A}"/>
              </a:ext>
            </a:extLst>
          </p:cNvPr>
          <p:cNvSpPr>
            <a:spLocks noGrp="1"/>
          </p:cNvSpPr>
          <p:nvPr>
            <p:ph type="title"/>
          </p:nvPr>
        </p:nvSpPr>
        <p:spPr>
          <a:xfrm>
            <a:off x="1981201" y="479426"/>
            <a:ext cx="8220075" cy="993775"/>
          </a:xfrm>
        </p:spPr>
        <p:txBody>
          <a:bodyPr/>
          <a:lstStyle/>
          <a:p>
            <a:pPr eaLnBrk="1" hangingPunct="1"/>
            <a:r>
              <a:rPr lang="en-GB" altLang="en-US" sz="3600"/>
              <a:t>Pluto: God of the Underworld</a:t>
            </a:r>
          </a:p>
        </p:txBody>
      </p:sp>
      <p:sp>
        <p:nvSpPr>
          <p:cNvPr id="21507" name="Rectangle 2">
            <a:extLst>
              <a:ext uri="{FF2B5EF4-FFF2-40B4-BE49-F238E27FC236}">
                <a16:creationId xmlns:a16="http://schemas.microsoft.com/office/drawing/2014/main" id="{3B9F377D-E0E3-4C09-829E-A2C4DB849998}"/>
              </a:ext>
            </a:extLst>
          </p:cNvPr>
          <p:cNvSpPr>
            <a:spLocks noChangeArrowheads="1"/>
          </p:cNvSpPr>
          <p:nvPr/>
        </p:nvSpPr>
        <p:spPr bwMode="auto">
          <a:xfrm>
            <a:off x="4272713" y="1230313"/>
            <a:ext cx="36465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1800" b="1">
                <a:solidFill>
                  <a:schemeClr val="tx1"/>
                </a:solidFill>
              </a:rPr>
              <a:t>Brother of Jupiter and Neptune.</a:t>
            </a:r>
          </a:p>
        </p:txBody>
      </p:sp>
      <p:pic>
        <p:nvPicPr>
          <p:cNvPr id="21508" name="Picture 3">
            <a:extLst>
              <a:ext uri="{FF2B5EF4-FFF2-40B4-BE49-F238E27FC236}">
                <a16:creationId xmlns:a16="http://schemas.microsoft.com/office/drawing/2014/main" id="{C0397B44-FD66-4406-AAD6-A55F6608B24E}"/>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07164" y="1762125"/>
            <a:ext cx="3405187" cy="433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5">
            <a:extLst>
              <a:ext uri="{FF2B5EF4-FFF2-40B4-BE49-F238E27FC236}">
                <a16:creationId xmlns:a16="http://schemas.microsoft.com/office/drawing/2014/main" id="{63CC6B93-3466-4E69-9D47-91BD18B2C2D8}"/>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15175" y="1924050"/>
            <a:ext cx="1765300" cy="400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10" name="Group 10">
            <a:extLst>
              <a:ext uri="{FF2B5EF4-FFF2-40B4-BE49-F238E27FC236}">
                <a16:creationId xmlns:a16="http://schemas.microsoft.com/office/drawing/2014/main" id="{E72AB97A-BEF1-4D69-A1A6-D07BDB4EB1BE}"/>
              </a:ext>
            </a:extLst>
          </p:cNvPr>
          <p:cNvGrpSpPr>
            <a:grpSpLocks/>
          </p:cNvGrpSpPr>
          <p:nvPr/>
        </p:nvGrpSpPr>
        <p:grpSpPr bwMode="auto">
          <a:xfrm>
            <a:off x="2279651" y="1762125"/>
            <a:ext cx="4162425" cy="4337050"/>
            <a:chOff x="755650" y="1762897"/>
            <a:chExt cx="4162339" cy="4336823"/>
          </a:xfrm>
        </p:grpSpPr>
        <p:sp>
          <p:nvSpPr>
            <p:cNvPr id="9" name="Rectangle 8">
              <a:extLst>
                <a:ext uri="{FF2B5EF4-FFF2-40B4-BE49-F238E27FC236}">
                  <a16:creationId xmlns:a16="http://schemas.microsoft.com/office/drawing/2014/main" id="{444DAEB2-05DB-4088-BA8C-D2591A137A03}"/>
                </a:ext>
              </a:extLst>
            </p:cNvPr>
            <p:cNvSpPr/>
            <p:nvPr/>
          </p:nvSpPr>
          <p:spPr>
            <a:xfrm>
              <a:off x="755650" y="1762897"/>
              <a:ext cx="4162339" cy="433682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a:lstStyle/>
            <a:p>
              <a:pPr algn="ctr">
                <a:defRPr/>
              </a:pPr>
              <a:r>
                <a:rPr lang="en-GB" dirty="0">
                  <a:solidFill>
                    <a:schemeClr val="tx1"/>
                  </a:solidFill>
                </a:rPr>
                <a:t>Pluto ran the underworld.</a:t>
              </a:r>
            </a:p>
          </p:txBody>
        </p:sp>
        <p:pic>
          <p:nvPicPr>
            <p:cNvPr id="21524" name="Picture 9">
              <a:extLst>
                <a:ext uri="{FF2B5EF4-FFF2-40B4-BE49-F238E27FC236}">
                  <a16:creationId xmlns:a16="http://schemas.microsoft.com/office/drawing/2014/main" id="{B82373F2-A739-41BA-A6BF-DC88A9A13B1A}"/>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62119" y="2545490"/>
              <a:ext cx="3280071" cy="2065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5" name="Picture 28">
              <a:extLst>
                <a:ext uri="{FF2B5EF4-FFF2-40B4-BE49-F238E27FC236}">
                  <a16:creationId xmlns:a16="http://schemas.microsoft.com/office/drawing/2014/main" id="{29549715-C324-4EA0-AABB-C8CC37B3BEF0}"/>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flipH="1">
              <a:off x="3124691" y="3857006"/>
              <a:ext cx="1191992" cy="1381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6" name="Picture 6">
              <a:extLst>
                <a:ext uri="{FF2B5EF4-FFF2-40B4-BE49-F238E27FC236}">
                  <a16:creationId xmlns:a16="http://schemas.microsoft.com/office/drawing/2014/main" id="{C85D43FB-0C02-4AEE-8475-7E4437F35462}"/>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1597274" y="3909429"/>
              <a:ext cx="1688258" cy="1956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2">
            <a:extLst>
              <a:ext uri="{FF2B5EF4-FFF2-40B4-BE49-F238E27FC236}">
                <a16:creationId xmlns:a16="http://schemas.microsoft.com/office/drawing/2014/main" id="{07D45DD0-84C8-4763-BBBC-7F58500C8936}"/>
              </a:ext>
            </a:extLst>
          </p:cNvPr>
          <p:cNvGrpSpPr>
            <a:grpSpLocks/>
          </p:cNvGrpSpPr>
          <p:nvPr/>
        </p:nvGrpSpPr>
        <p:grpSpPr bwMode="auto">
          <a:xfrm>
            <a:off x="2279651" y="1762125"/>
            <a:ext cx="4162425" cy="4337050"/>
            <a:chOff x="755650" y="1762897"/>
            <a:chExt cx="4162339" cy="4336823"/>
          </a:xfrm>
        </p:grpSpPr>
        <p:sp>
          <p:nvSpPr>
            <p:cNvPr id="32" name="Rectangle 31">
              <a:extLst>
                <a:ext uri="{FF2B5EF4-FFF2-40B4-BE49-F238E27FC236}">
                  <a16:creationId xmlns:a16="http://schemas.microsoft.com/office/drawing/2014/main" id="{A1D81AB2-198E-4669-9BB7-E9E818D494CC}"/>
                </a:ext>
              </a:extLst>
            </p:cNvPr>
            <p:cNvSpPr/>
            <p:nvPr/>
          </p:nvSpPr>
          <p:spPr>
            <a:xfrm>
              <a:off x="755650" y="1762897"/>
              <a:ext cx="4162339" cy="433682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a:lstStyle/>
            <a:p>
              <a:pPr algn="ctr">
                <a:defRPr/>
              </a:pPr>
              <a:r>
                <a:rPr lang="en-GB" dirty="0">
                  <a:solidFill>
                    <a:schemeClr val="tx1"/>
                  </a:solidFill>
                </a:rPr>
                <a:t>The underworld was where Romans believed your soul went when you died. If you were good, you would go to a nice part of the underworld. However, if you were bad, then it wasn’t very pleasant.</a:t>
              </a:r>
            </a:p>
          </p:txBody>
        </p:sp>
        <p:pic>
          <p:nvPicPr>
            <p:cNvPr id="21522" name="Picture 11">
              <a:extLst>
                <a:ext uri="{FF2B5EF4-FFF2-40B4-BE49-F238E27FC236}">
                  <a16:creationId xmlns:a16="http://schemas.microsoft.com/office/drawing/2014/main" id="{021E5D02-71A6-4A5A-936A-A7A205779E87}"/>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1787772" y="3578167"/>
              <a:ext cx="2066189" cy="2407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21">
            <a:extLst>
              <a:ext uri="{FF2B5EF4-FFF2-40B4-BE49-F238E27FC236}">
                <a16:creationId xmlns:a16="http://schemas.microsoft.com/office/drawing/2014/main" id="{4A9B4F77-67EA-4174-A32F-041786A4494B}"/>
              </a:ext>
            </a:extLst>
          </p:cNvPr>
          <p:cNvGrpSpPr>
            <a:grpSpLocks/>
          </p:cNvGrpSpPr>
          <p:nvPr/>
        </p:nvGrpSpPr>
        <p:grpSpPr bwMode="auto">
          <a:xfrm>
            <a:off x="2279651" y="1762125"/>
            <a:ext cx="4162425" cy="4337050"/>
            <a:chOff x="755649" y="1762897"/>
            <a:chExt cx="4162339" cy="4336823"/>
          </a:xfrm>
        </p:grpSpPr>
        <p:sp>
          <p:nvSpPr>
            <p:cNvPr id="40" name="Rectangle 39">
              <a:extLst>
                <a:ext uri="{FF2B5EF4-FFF2-40B4-BE49-F238E27FC236}">
                  <a16:creationId xmlns:a16="http://schemas.microsoft.com/office/drawing/2014/main" id="{5A28A880-809E-4C53-8138-B08BB3007899}"/>
                </a:ext>
              </a:extLst>
            </p:cNvPr>
            <p:cNvSpPr/>
            <p:nvPr/>
          </p:nvSpPr>
          <p:spPr>
            <a:xfrm>
              <a:off x="755649" y="1762897"/>
              <a:ext cx="4162339" cy="433682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a:lstStyle/>
            <a:p>
              <a:pPr algn="ctr">
                <a:defRPr/>
              </a:pPr>
              <a:r>
                <a:rPr lang="en-GB" dirty="0">
                  <a:solidFill>
                    <a:schemeClr val="tx1"/>
                  </a:solidFill>
                </a:rPr>
                <a:t>Pluto had a golden chariot.</a:t>
              </a:r>
            </a:p>
          </p:txBody>
        </p:sp>
        <p:pic>
          <p:nvPicPr>
            <p:cNvPr id="21520" name="Picture 18">
              <a:extLst>
                <a:ext uri="{FF2B5EF4-FFF2-40B4-BE49-F238E27FC236}">
                  <a16:creationId xmlns:a16="http://schemas.microsoft.com/office/drawing/2014/main" id="{CEA99A4F-7178-440B-BB1D-F4FED96FBD85}"/>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1236420" y="2878904"/>
              <a:ext cx="3221945" cy="2829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24">
            <a:extLst>
              <a:ext uri="{FF2B5EF4-FFF2-40B4-BE49-F238E27FC236}">
                <a16:creationId xmlns:a16="http://schemas.microsoft.com/office/drawing/2014/main" id="{72B1818D-2F5C-43C2-861F-ACD791E11D36}"/>
              </a:ext>
            </a:extLst>
          </p:cNvPr>
          <p:cNvGrpSpPr>
            <a:grpSpLocks/>
          </p:cNvGrpSpPr>
          <p:nvPr/>
        </p:nvGrpSpPr>
        <p:grpSpPr bwMode="auto">
          <a:xfrm>
            <a:off x="2290764" y="1762125"/>
            <a:ext cx="4162425" cy="4337050"/>
            <a:chOff x="766222" y="1762897"/>
            <a:chExt cx="4162339" cy="4336823"/>
          </a:xfrm>
        </p:grpSpPr>
        <p:sp>
          <p:nvSpPr>
            <p:cNvPr id="47" name="Rectangle 46">
              <a:extLst>
                <a:ext uri="{FF2B5EF4-FFF2-40B4-BE49-F238E27FC236}">
                  <a16:creationId xmlns:a16="http://schemas.microsoft.com/office/drawing/2014/main" id="{4F246AF6-8E87-4203-8F25-F96D1513E2A8}"/>
                </a:ext>
              </a:extLst>
            </p:cNvPr>
            <p:cNvSpPr/>
            <p:nvPr/>
          </p:nvSpPr>
          <p:spPr>
            <a:xfrm>
              <a:off x="766222" y="1762897"/>
              <a:ext cx="4162339" cy="433682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a:lstStyle/>
            <a:p>
              <a:pPr algn="ctr">
                <a:defRPr/>
              </a:pPr>
              <a:r>
                <a:rPr lang="en-GB" dirty="0">
                  <a:solidFill>
                    <a:schemeClr val="tx1"/>
                  </a:solidFill>
                </a:rPr>
                <a:t>He had a helmet that would make you invisible.</a:t>
              </a:r>
            </a:p>
          </p:txBody>
        </p:sp>
        <p:pic>
          <p:nvPicPr>
            <p:cNvPr id="21518" name="Picture 23">
              <a:extLst>
                <a:ext uri="{FF2B5EF4-FFF2-40B4-BE49-F238E27FC236}">
                  <a16:creationId xmlns:a16="http://schemas.microsoft.com/office/drawing/2014/main" id="{F39316E1-EDA4-4FBA-BB34-043F6BE4EC9D}"/>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1513835" y="3064733"/>
              <a:ext cx="2576637" cy="257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26">
            <a:extLst>
              <a:ext uri="{FF2B5EF4-FFF2-40B4-BE49-F238E27FC236}">
                <a16:creationId xmlns:a16="http://schemas.microsoft.com/office/drawing/2014/main" id="{4E340BB0-382B-4133-83B4-021F061D199B}"/>
              </a:ext>
            </a:extLst>
          </p:cNvPr>
          <p:cNvGrpSpPr>
            <a:grpSpLocks/>
          </p:cNvGrpSpPr>
          <p:nvPr/>
        </p:nvGrpSpPr>
        <p:grpSpPr bwMode="auto">
          <a:xfrm>
            <a:off x="2284414" y="1758950"/>
            <a:ext cx="4162425" cy="4337050"/>
            <a:chOff x="760374" y="1759474"/>
            <a:chExt cx="4162339" cy="4336823"/>
          </a:xfrm>
        </p:grpSpPr>
        <p:sp>
          <p:nvSpPr>
            <p:cNvPr id="50" name="Rectangle 49">
              <a:extLst>
                <a:ext uri="{FF2B5EF4-FFF2-40B4-BE49-F238E27FC236}">
                  <a16:creationId xmlns:a16="http://schemas.microsoft.com/office/drawing/2014/main" id="{135FE5DD-C330-4188-A290-87DA8594F5C6}"/>
                </a:ext>
              </a:extLst>
            </p:cNvPr>
            <p:cNvSpPr/>
            <p:nvPr/>
          </p:nvSpPr>
          <p:spPr>
            <a:xfrm>
              <a:off x="760374" y="1759474"/>
              <a:ext cx="4162339" cy="433682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a:lstStyle/>
            <a:p>
              <a:pPr algn="ctr">
                <a:defRPr/>
              </a:pPr>
              <a:r>
                <a:rPr lang="en-GB" dirty="0">
                  <a:solidFill>
                    <a:schemeClr val="tx1"/>
                  </a:solidFill>
                </a:rPr>
                <a:t>He had a three-headed dog called Cerberus.</a:t>
              </a:r>
            </a:p>
          </p:txBody>
        </p:sp>
        <p:pic>
          <p:nvPicPr>
            <p:cNvPr id="21516" name="Picture 25">
              <a:extLst>
                <a:ext uri="{FF2B5EF4-FFF2-40B4-BE49-F238E27FC236}">
                  <a16:creationId xmlns:a16="http://schemas.microsoft.com/office/drawing/2014/main" id="{94D1C940-82ED-4523-B816-326B65E92DBC}"/>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38008" y="2651882"/>
              <a:ext cx="3797619" cy="3279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20">
            <a:extLst>
              <a:ext uri="{FF2B5EF4-FFF2-40B4-BE49-F238E27FC236}">
                <a16:creationId xmlns:a16="http://schemas.microsoft.com/office/drawing/2014/main" id="{9A28BA0A-2A84-4DA5-B581-273F89856AD3}"/>
              </a:ext>
            </a:extLst>
          </p:cNvPr>
          <p:cNvSpPr>
            <a:spLocks noGrp="1"/>
          </p:cNvSpPr>
          <p:nvPr>
            <p:ph type="title"/>
          </p:nvPr>
        </p:nvSpPr>
        <p:spPr>
          <a:xfrm>
            <a:off x="1981201" y="479426"/>
            <a:ext cx="8220075" cy="993775"/>
          </a:xfrm>
        </p:spPr>
        <p:txBody>
          <a:bodyPr/>
          <a:lstStyle/>
          <a:p>
            <a:pPr eaLnBrk="1" hangingPunct="1"/>
            <a:r>
              <a:rPr lang="en-GB" altLang="en-US" sz="3600"/>
              <a:t>Venus: Goddess of Love and Beauty</a:t>
            </a:r>
          </a:p>
        </p:txBody>
      </p:sp>
      <p:sp>
        <p:nvSpPr>
          <p:cNvPr id="32" name="Rectangle 31">
            <a:extLst>
              <a:ext uri="{FF2B5EF4-FFF2-40B4-BE49-F238E27FC236}">
                <a16:creationId xmlns:a16="http://schemas.microsoft.com/office/drawing/2014/main" id="{60D805E4-4488-4101-9A15-ADF12E32B340}"/>
              </a:ext>
            </a:extLst>
          </p:cNvPr>
          <p:cNvSpPr/>
          <p:nvPr/>
        </p:nvSpPr>
        <p:spPr>
          <a:xfrm>
            <a:off x="2279651" y="1473201"/>
            <a:ext cx="4162425" cy="4625975"/>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a:lstStyle/>
          <a:p>
            <a:pPr algn="ctr">
              <a:defRPr/>
            </a:pPr>
            <a:r>
              <a:rPr lang="en-GB" dirty="0">
                <a:solidFill>
                  <a:schemeClr val="tx1"/>
                </a:solidFill>
              </a:rPr>
              <a:t>According to myth, Venus was born from sea foam.</a:t>
            </a:r>
          </a:p>
        </p:txBody>
      </p:sp>
      <p:pic>
        <p:nvPicPr>
          <p:cNvPr id="22532" name="Picture 1">
            <a:extLst>
              <a:ext uri="{FF2B5EF4-FFF2-40B4-BE49-F238E27FC236}">
                <a16:creationId xmlns:a16="http://schemas.microsoft.com/office/drawing/2014/main" id="{EB9CE687-ED47-47FB-AFEA-5CC4F1126155}"/>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24626" y="1473201"/>
            <a:ext cx="3387725" cy="462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4">
            <a:extLst>
              <a:ext uri="{FF2B5EF4-FFF2-40B4-BE49-F238E27FC236}">
                <a16:creationId xmlns:a16="http://schemas.microsoft.com/office/drawing/2014/main" id="{052F72B3-0DC8-4265-A36A-E58FD87B005C}"/>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40625" y="1689101"/>
            <a:ext cx="1409700"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7">
            <a:extLst>
              <a:ext uri="{FF2B5EF4-FFF2-40B4-BE49-F238E27FC236}">
                <a16:creationId xmlns:a16="http://schemas.microsoft.com/office/drawing/2014/main" id="{2D890DBD-97A5-462E-88CB-5FFD814BB304}"/>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74914" y="3484563"/>
            <a:ext cx="3760787"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13">
            <a:extLst>
              <a:ext uri="{FF2B5EF4-FFF2-40B4-BE49-F238E27FC236}">
                <a16:creationId xmlns:a16="http://schemas.microsoft.com/office/drawing/2014/main" id="{A573FEB1-4933-41D0-9BD8-6D9143672F64}"/>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782889" y="2992439"/>
            <a:ext cx="89058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Picture 27">
            <a:extLst>
              <a:ext uri="{FF2B5EF4-FFF2-40B4-BE49-F238E27FC236}">
                <a16:creationId xmlns:a16="http://schemas.microsoft.com/office/drawing/2014/main" id="{C6BA5AA9-9339-46B8-A65E-50EC04F97E67}"/>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3357563" y="3490913"/>
            <a:ext cx="6286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7" name="Picture 29">
            <a:extLst>
              <a:ext uri="{FF2B5EF4-FFF2-40B4-BE49-F238E27FC236}">
                <a16:creationId xmlns:a16="http://schemas.microsoft.com/office/drawing/2014/main" id="{A98547A1-3754-4088-8D6E-AFD2BA04B9ED}"/>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3862389" y="2992439"/>
            <a:ext cx="3317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8" name="Picture 30">
            <a:extLst>
              <a:ext uri="{FF2B5EF4-FFF2-40B4-BE49-F238E27FC236}">
                <a16:creationId xmlns:a16="http://schemas.microsoft.com/office/drawing/2014/main" id="{59F53947-73BD-4653-A0C2-7D2B58BEBE47}"/>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4383089" y="2740025"/>
            <a:ext cx="331787" cy="33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9" name="Picture 32">
            <a:extLst>
              <a:ext uri="{FF2B5EF4-FFF2-40B4-BE49-F238E27FC236}">
                <a16:creationId xmlns:a16="http://schemas.microsoft.com/office/drawing/2014/main" id="{AB23C4B4-A68E-493E-A2AA-5FECEAAB5298}"/>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4795839" y="4613275"/>
            <a:ext cx="892175"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0" name="Picture 33">
            <a:extLst>
              <a:ext uri="{FF2B5EF4-FFF2-40B4-BE49-F238E27FC236}">
                <a16:creationId xmlns:a16="http://schemas.microsoft.com/office/drawing/2014/main" id="{8BDEB882-172A-4BAD-832E-8286A5DE1452}"/>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5000626" y="3641725"/>
            <a:ext cx="892175"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1" name="Picture 34">
            <a:extLst>
              <a:ext uri="{FF2B5EF4-FFF2-40B4-BE49-F238E27FC236}">
                <a16:creationId xmlns:a16="http://schemas.microsoft.com/office/drawing/2014/main" id="{12235D49-7F3C-4AE1-80B0-F11880FB5BFC}"/>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4794251" y="3363913"/>
            <a:ext cx="614363"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2" name="Picture 35">
            <a:extLst>
              <a:ext uri="{FF2B5EF4-FFF2-40B4-BE49-F238E27FC236}">
                <a16:creationId xmlns:a16="http://schemas.microsoft.com/office/drawing/2014/main" id="{DBE255FD-EEF9-4FE2-826B-E0D133DFF9A0}"/>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5408613" y="2593976"/>
            <a:ext cx="614362"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3" name="Picture 36">
            <a:extLst>
              <a:ext uri="{FF2B5EF4-FFF2-40B4-BE49-F238E27FC236}">
                <a16:creationId xmlns:a16="http://schemas.microsoft.com/office/drawing/2014/main" id="{FE0CF766-404E-4C4C-A567-ADBEC515F73C}"/>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535489" y="2992439"/>
            <a:ext cx="23177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4" name="Picture 37">
            <a:extLst>
              <a:ext uri="{FF2B5EF4-FFF2-40B4-BE49-F238E27FC236}">
                <a16:creationId xmlns:a16="http://schemas.microsoft.com/office/drawing/2014/main" id="{592BC773-547B-4778-AE85-3CA623192722}"/>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4794251" y="2609851"/>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5" name="Picture 38">
            <a:extLst>
              <a:ext uri="{FF2B5EF4-FFF2-40B4-BE49-F238E27FC236}">
                <a16:creationId xmlns:a16="http://schemas.microsoft.com/office/drawing/2014/main" id="{A513B851-AA82-4DBC-A328-2AE444ADE036}"/>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4430714" y="4065589"/>
            <a:ext cx="33337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6" name="Picture 40">
            <a:extLst>
              <a:ext uri="{FF2B5EF4-FFF2-40B4-BE49-F238E27FC236}">
                <a16:creationId xmlns:a16="http://schemas.microsoft.com/office/drawing/2014/main" id="{46492B30-102D-4286-B228-C82F12D50908}"/>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2800351" y="4143376"/>
            <a:ext cx="333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5">
            <a:extLst>
              <a:ext uri="{FF2B5EF4-FFF2-40B4-BE49-F238E27FC236}">
                <a16:creationId xmlns:a16="http://schemas.microsoft.com/office/drawing/2014/main" id="{40972491-AFAD-4823-9953-F04F2512687F}"/>
              </a:ext>
            </a:extLst>
          </p:cNvPr>
          <p:cNvGrpSpPr>
            <a:grpSpLocks/>
          </p:cNvGrpSpPr>
          <p:nvPr/>
        </p:nvGrpSpPr>
        <p:grpSpPr bwMode="auto">
          <a:xfrm>
            <a:off x="2274889" y="1481138"/>
            <a:ext cx="4162425" cy="4627562"/>
            <a:chOff x="750217" y="1481437"/>
            <a:chExt cx="4162339" cy="4626519"/>
          </a:xfrm>
        </p:grpSpPr>
        <p:sp>
          <p:nvSpPr>
            <p:cNvPr id="42" name="Rectangle 41">
              <a:extLst>
                <a:ext uri="{FF2B5EF4-FFF2-40B4-BE49-F238E27FC236}">
                  <a16:creationId xmlns:a16="http://schemas.microsoft.com/office/drawing/2014/main" id="{4AD12E3B-28C2-4F01-BCB3-97EFE6794654}"/>
                </a:ext>
              </a:extLst>
            </p:cNvPr>
            <p:cNvSpPr/>
            <p:nvPr/>
          </p:nvSpPr>
          <p:spPr>
            <a:xfrm>
              <a:off x="750217" y="1481437"/>
              <a:ext cx="4162339" cy="462651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a:lstStyle/>
            <a:p>
              <a:pPr algn="ctr">
                <a:defRPr/>
              </a:pPr>
              <a:r>
                <a:rPr lang="en-GB" dirty="0">
                  <a:solidFill>
                    <a:schemeClr val="tx1"/>
                  </a:solidFill>
                </a:rPr>
                <a:t>She represents water, essential to life and contrasting with Vulcan and Mars who were gods of fire and war.</a:t>
              </a:r>
            </a:p>
          </p:txBody>
        </p:sp>
        <p:pic>
          <p:nvPicPr>
            <p:cNvPr id="15" name="Picture 14">
              <a:extLst>
                <a:ext uri="{FF2B5EF4-FFF2-40B4-BE49-F238E27FC236}">
                  <a16:creationId xmlns:a16="http://schemas.microsoft.com/office/drawing/2014/main" id="{1249F0A5-35F4-4118-BF85-6A18A15A50CB}"/>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086456" y="2992394"/>
              <a:ext cx="3480779" cy="2461313"/>
            </a:xfrm>
            <a:prstGeom prst="ellipse">
              <a:avLst/>
            </a:prstGeom>
          </p:spPr>
        </p:pic>
      </p:grpSp>
      <p:grpSp>
        <p:nvGrpSpPr>
          <p:cNvPr id="3" name="Group 17">
            <a:extLst>
              <a:ext uri="{FF2B5EF4-FFF2-40B4-BE49-F238E27FC236}">
                <a16:creationId xmlns:a16="http://schemas.microsoft.com/office/drawing/2014/main" id="{09D1D264-193B-4265-8D79-E3FF817D503A}"/>
              </a:ext>
            </a:extLst>
          </p:cNvPr>
          <p:cNvGrpSpPr>
            <a:grpSpLocks/>
          </p:cNvGrpSpPr>
          <p:nvPr/>
        </p:nvGrpSpPr>
        <p:grpSpPr bwMode="auto">
          <a:xfrm>
            <a:off x="2279651" y="1481138"/>
            <a:ext cx="4162425" cy="4627562"/>
            <a:chOff x="755650" y="1481437"/>
            <a:chExt cx="4162339" cy="4626519"/>
          </a:xfrm>
        </p:grpSpPr>
        <p:sp>
          <p:nvSpPr>
            <p:cNvPr id="44" name="Rectangle 43">
              <a:extLst>
                <a:ext uri="{FF2B5EF4-FFF2-40B4-BE49-F238E27FC236}">
                  <a16:creationId xmlns:a16="http://schemas.microsoft.com/office/drawing/2014/main" id="{8D9BCD50-42DA-4CFB-8B3C-8404B1E17DDA}"/>
                </a:ext>
              </a:extLst>
            </p:cNvPr>
            <p:cNvSpPr/>
            <p:nvPr/>
          </p:nvSpPr>
          <p:spPr>
            <a:xfrm>
              <a:off x="755650" y="1481437"/>
              <a:ext cx="4162339" cy="462651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a:lstStyle/>
            <a:p>
              <a:pPr algn="ctr">
                <a:defRPr/>
              </a:pPr>
              <a:r>
                <a:rPr lang="en-GB" dirty="0">
                  <a:solidFill>
                    <a:schemeClr val="tx1"/>
                  </a:solidFill>
                </a:rPr>
                <a:t>She was very beautiful and many statues and paintings of her were made.</a:t>
              </a:r>
            </a:p>
          </p:txBody>
        </p:sp>
        <p:pic>
          <p:nvPicPr>
            <p:cNvPr id="22553" name="Picture 16">
              <a:extLst>
                <a:ext uri="{FF2B5EF4-FFF2-40B4-BE49-F238E27FC236}">
                  <a16:creationId xmlns:a16="http://schemas.microsoft.com/office/drawing/2014/main" id="{5649EB52-C428-4619-8086-1227152E9C72}"/>
                </a:ext>
              </a:extLst>
            </p:cNvPr>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420190" y="2536361"/>
              <a:ext cx="2877400" cy="3373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4" name="Picture 45">
              <a:extLst>
                <a:ext uri="{FF2B5EF4-FFF2-40B4-BE49-F238E27FC236}">
                  <a16:creationId xmlns:a16="http://schemas.microsoft.com/office/drawing/2014/main" id="{6EB97C51-BB9F-46A2-BE29-0C5FD351B8B2}"/>
                </a:ext>
              </a:extLst>
            </p:cNvPr>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2150340" y="3108498"/>
              <a:ext cx="1408723" cy="230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22">
            <a:extLst>
              <a:ext uri="{FF2B5EF4-FFF2-40B4-BE49-F238E27FC236}">
                <a16:creationId xmlns:a16="http://schemas.microsoft.com/office/drawing/2014/main" id="{482E391D-8FFD-4F50-A32B-5B8511C2840E}"/>
              </a:ext>
            </a:extLst>
          </p:cNvPr>
          <p:cNvGrpSpPr>
            <a:grpSpLocks/>
          </p:cNvGrpSpPr>
          <p:nvPr/>
        </p:nvGrpSpPr>
        <p:grpSpPr bwMode="auto">
          <a:xfrm>
            <a:off x="2268539" y="1481138"/>
            <a:ext cx="4162425" cy="4627562"/>
            <a:chOff x="744784" y="1481441"/>
            <a:chExt cx="4162339" cy="4626519"/>
          </a:xfrm>
        </p:grpSpPr>
        <p:sp>
          <p:nvSpPr>
            <p:cNvPr id="49" name="Rectangle 48">
              <a:extLst>
                <a:ext uri="{FF2B5EF4-FFF2-40B4-BE49-F238E27FC236}">
                  <a16:creationId xmlns:a16="http://schemas.microsoft.com/office/drawing/2014/main" id="{F5D9E46A-A131-44F5-B2C4-4D80319CF4CA}"/>
                </a:ext>
              </a:extLst>
            </p:cNvPr>
            <p:cNvSpPr/>
            <p:nvPr/>
          </p:nvSpPr>
          <p:spPr>
            <a:xfrm>
              <a:off x="744784" y="1481441"/>
              <a:ext cx="4162339" cy="462651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a:lstStyle/>
            <a:p>
              <a:pPr algn="ctr">
                <a:defRPr/>
              </a:pPr>
              <a:r>
                <a:rPr lang="en-GB" dirty="0">
                  <a:solidFill>
                    <a:schemeClr val="tx1"/>
                  </a:solidFill>
                </a:rPr>
                <a:t>Her sign was a rose.</a:t>
              </a:r>
            </a:p>
          </p:txBody>
        </p:sp>
        <p:pic>
          <p:nvPicPr>
            <p:cNvPr id="22551" name="Picture 19">
              <a:extLst>
                <a:ext uri="{FF2B5EF4-FFF2-40B4-BE49-F238E27FC236}">
                  <a16:creationId xmlns:a16="http://schemas.microsoft.com/office/drawing/2014/main" id="{878D1149-B643-4AD5-8B11-2B24B77368CB}"/>
                </a:ext>
              </a:extLst>
            </p:cNvPr>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666462" y="2236513"/>
              <a:ext cx="2284132" cy="348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991C7FB-DC50-4125-A32E-DF219AFA45EA}"/>
              </a:ext>
            </a:extLst>
          </p:cNvPr>
          <p:cNvSpPr/>
          <p:nvPr/>
        </p:nvSpPr>
        <p:spPr>
          <a:xfrm>
            <a:off x="2279650" y="2513014"/>
            <a:ext cx="6650038" cy="3500437"/>
          </a:xfrm>
          <a:prstGeom prst="rect">
            <a:avLst/>
          </a:prstGeom>
          <a:solidFill>
            <a:srgbClr val="FFCB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267" name="Title 20">
            <a:extLst>
              <a:ext uri="{FF2B5EF4-FFF2-40B4-BE49-F238E27FC236}">
                <a16:creationId xmlns:a16="http://schemas.microsoft.com/office/drawing/2014/main" id="{69FBA4D5-40E8-41A5-9F0C-ABCDB26B88B5}"/>
              </a:ext>
            </a:extLst>
          </p:cNvPr>
          <p:cNvSpPr>
            <a:spLocks noGrp="1"/>
          </p:cNvSpPr>
          <p:nvPr>
            <p:ph type="title"/>
          </p:nvPr>
        </p:nvSpPr>
        <p:spPr>
          <a:xfrm>
            <a:off x="1981201" y="479426"/>
            <a:ext cx="8220075" cy="993775"/>
          </a:xfrm>
        </p:spPr>
        <p:txBody>
          <a:bodyPr/>
          <a:lstStyle/>
          <a:p>
            <a:pPr eaLnBrk="1" hangingPunct="1"/>
            <a:r>
              <a:rPr lang="en-GB" altLang="en-US" sz="3600"/>
              <a:t>Roman Religion</a:t>
            </a:r>
          </a:p>
        </p:txBody>
      </p:sp>
      <p:sp>
        <p:nvSpPr>
          <p:cNvPr id="11268" name="Rectangle 7">
            <a:extLst>
              <a:ext uri="{FF2B5EF4-FFF2-40B4-BE49-F238E27FC236}">
                <a16:creationId xmlns:a16="http://schemas.microsoft.com/office/drawing/2014/main" id="{F41D9AF6-89C9-41E1-908B-6F8914AA547A}"/>
              </a:ext>
            </a:extLst>
          </p:cNvPr>
          <p:cNvSpPr>
            <a:spLocks noChangeArrowheads="1"/>
          </p:cNvSpPr>
          <p:nvPr/>
        </p:nvSpPr>
        <p:spPr bwMode="auto">
          <a:xfrm>
            <a:off x="2540001" y="1250951"/>
            <a:ext cx="7102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spcAft>
                <a:spcPts val="1200"/>
              </a:spcAft>
              <a:buNone/>
            </a:pPr>
            <a:r>
              <a:rPr lang="en-GB" altLang="en-US" sz="1800">
                <a:solidFill>
                  <a:schemeClr val="tx1"/>
                </a:solidFill>
              </a:rPr>
              <a:t>In the earlier Roman times, the Roman people believed in many different gods and goddesses whom they believed controlled different aspects of their lives. </a:t>
            </a:r>
          </a:p>
        </p:txBody>
      </p:sp>
      <p:pic>
        <p:nvPicPr>
          <p:cNvPr id="11269" name="Picture 1">
            <a:extLst>
              <a:ext uri="{FF2B5EF4-FFF2-40B4-BE49-F238E27FC236}">
                <a16:creationId xmlns:a16="http://schemas.microsoft.com/office/drawing/2014/main" id="{CE5C47AE-7261-49B7-A419-1C0BF5FEB17E}"/>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70738" y="2174876"/>
            <a:ext cx="3440112" cy="468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Rectangle 10">
            <a:extLst>
              <a:ext uri="{FF2B5EF4-FFF2-40B4-BE49-F238E27FC236}">
                <a16:creationId xmlns:a16="http://schemas.microsoft.com/office/drawing/2014/main" id="{569CE0ED-108B-482B-B898-4BD151654730}"/>
              </a:ext>
            </a:extLst>
          </p:cNvPr>
          <p:cNvSpPr>
            <a:spLocks noChangeArrowheads="1"/>
          </p:cNvSpPr>
          <p:nvPr/>
        </p:nvSpPr>
        <p:spPr bwMode="auto">
          <a:xfrm>
            <a:off x="2540000" y="2686051"/>
            <a:ext cx="462280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00000"/>
              </a:lnSpc>
              <a:spcBef>
                <a:spcPct val="0"/>
              </a:spcBef>
              <a:spcAft>
                <a:spcPts val="1200"/>
              </a:spcAft>
              <a:buNone/>
            </a:pPr>
            <a:r>
              <a:rPr lang="en-GB" altLang="en-US" sz="1800" dirty="0">
                <a:solidFill>
                  <a:schemeClr val="tx1"/>
                </a:solidFill>
              </a:rPr>
              <a:t>They did not have a central belief system of their own as such, but rather borrowed gods, rituals and superstitions from a number of sources and adapted them to suit their own needs. The Romans believed in good and bad omens and they performed many rituals in the hope of receiving good luck. Prayer and sacrifice was important and the Romans held festivals every month to honour the gods. They would worship their gods and goddesses at temples.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20">
            <a:extLst>
              <a:ext uri="{FF2B5EF4-FFF2-40B4-BE49-F238E27FC236}">
                <a16:creationId xmlns:a16="http://schemas.microsoft.com/office/drawing/2014/main" id="{8FC706E9-DB11-46CA-9065-3BE53CE91D10}"/>
              </a:ext>
            </a:extLst>
          </p:cNvPr>
          <p:cNvSpPr>
            <a:spLocks noGrp="1"/>
          </p:cNvSpPr>
          <p:nvPr>
            <p:ph type="title"/>
          </p:nvPr>
        </p:nvSpPr>
        <p:spPr>
          <a:xfrm>
            <a:off x="1981201" y="479426"/>
            <a:ext cx="8220075" cy="993775"/>
          </a:xfrm>
        </p:spPr>
        <p:txBody>
          <a:bodyPr/>
          <a:lstStyle/>
          <a:p>
            <a:pPr eaLnBrk="1" hangingPunct="1"/>
            <a:r>
              <a:rPr lang="en-GB" altLang="en-US" sz="3600"/>
              <a:t>Elements of Religion</a:t>
            </a:r>
          </a:p>
        </p:txBody>
      </p:sp>
      <p:sp>
        <p:nvSpPr>
          <p:cNvPr id="12291" name="Rectangle 7">
            <a:extLst>
              <a:ext uri="{FF2B5EF4-FFF2-40B4-BE49-F238E27FC236}">
                <a16:creationId xmlns:a16="http://schemas.microsoft.com/office/drawing/2014/main" id="{C4479C71-7AF1-47E1-8D52-A9151FFBB95E}"/>
              </a:ext>
            </a:extLst>
          </p:cNvPr>
          <p:cNvSpPr>
            <a:spLocks noChangeArrowheads="1"/>
          </p:cNvSpPr>
          <p:nvPr/>
        </p:nvSpPr>
        <p:spPr bwMode="auto">
          <a:xfrm>
            <a:off x="2279650" y="1284289"/>
            <a:ext cx="76327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spcAft>
                <a:spcPts val="1200"/>
              </a:spcAft>
              <a:buNone/>
            </a:pPr>
            <a:r>
              <a:rPr lang="en-GB" altLang="en-US" sz="1800">
                <a:solidFill>
                  <a:schemeClr val="tx1"/>
                </a:solidFill>
              </a:rPr>
              <a:t>Read through the Roman religion information text. Discuss the words below with your partner and work out what they mean. You can use dictionaries to help you. Why did the Romans have/do these things?</a:t>
            </a:r>
          </a:p>
        </p:txBody>
      </p:sp>
      <p:pic>
        <p:nvPicPr>
          <p:cNvPr id="12292" name="Picture 3">
            <a:extLst>
              <a:ext uri="{FF2B5EF4-FFF2-40B4-BE49-F238E27FC236}">
                <a16:creationId xmlns:a16="http://schemas.microsoft.com/office/drawing/2014/main" id="{7C039DA8-E782-4BD9-AFCF-499A9DCDFB57}"/>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81439" y="3011489"/>
            <a:ext cx="4154487" cy="316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541FCD59-E721-442A-841A-B3C588A582FD}"/>
              </a:ext>
            </a:extLst>
          </p:cNvPr>
          <p:cNvSpPr/>
          <p:nvPr/>
        </p:nvSpPr>
        <p:spPr>
          <a:xfrm>
            <a:off x="2928938" y="2859089"/>
            <a:ext cx="1465262" cy="427037"/>
          </a:xfrm>
          <a:prstGeom prst="rect">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prayer</a:t>
            </a:r>
          </a:p>
        </p:txBody>
      </p:sp>
      <p:sp>
        <p:nvSpPr>
          <p:cNvPr id="12" name="Rectangle 11">
            <a:extLst>
              <a:ext uri="{FF2B5EF4-FFF2-40B4-BE49-F238E27FC236}">
                <a16:creationId xmlns:a16="http://schemas.microsoft.com/office/drawing/2014/main" id="{A6032BE0-149D-4E0F-A079-BC18BE064CE0}"/>
              </a:ext>
            </a:extLst>
          </p:cNvPr>
          <p:cNvSpPr/>
          <p:nvPr/>
        </p:nvSpPr>
        <p:spPr>
          <a:xfrm>
            <a:off x="5357813" y="2432050"/>
            <a:ext cx="1466850" cy="427038"/>
          </a:xfrm>
          <a:prstGeom prst="rect">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omen</a:t>
            </a:r>
          </a:p>
        </p:txBody>
      </p:sp>
      <p:sp>
        <p:nvSpPr>
          <p:cNvPr id="13" name="Rectangle 12">
            <a:extLst>
              <a:ext uri="{FF2B5EF4-FFF2-40B4-BE49-F238E27FC236}">
                <a16:creationId xmlns:a16="http://schemas.microsoft.com/office/drawing/2014/main" id="{F0532D93-A875-4F12-B2B6-1956C2ED5F28}"/>
              </a:ext>
            </a:extLst>
          </p:cNvPr>
          <p:cNvSpPr/>
          <p:nvPr/>
        </p:nvSpPr>
        <p:spPr>
          <a:xfrm>
            <a:off x="8255001" y="4344989"/>
            <a:ext cx="1465263" cy="427037"/>
          </a:xfrm>
          <a:prstGeom prst="rect">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sacrifice</a:t>
            </a:r>
          </a:p>
        </p:txBody>
      </p:sp>
      <p:sp>
        <p:nvSpPr>
          <p:cNvPr id="14" name="Rectangle 13">
            <a:extLst>
              <a:ext uri="{FF2B5EF4-FFF2-40B4-BE49-F238E27FC236}">
                <a16:creationId xmlns:a16="http://schemas.microsoft.com/office/drawing/2014/main" id="{086FC273-F501-40A2-A851-047E86C3D09F}"/>
              </a:ext>
            </a:extLst>
          </p:cNvPr>
          <p:cNvSpPr/>
          <p:nvPr/>
        </p:nvSpPr>
        <p:spPr>
          <a:xfrm>
            <a:off x="8080375" y="5605464"/>
            <a:ext cx="1466850" cy="427037"/>
          </a:xfrm>
          <a:prstGeom prst="rect">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worship</a:t>
            </a:r>
          </a:p>
        </p:txBody>
      </p:sp>
      <p:sp>
        <p:nvSpPr>
          <p:cNvPr id="15" name="Rectangle 14">
            <a:extLst>
              <a:ext uri="{FF2B5EF4-FFF2-40B4-BE49-F238E27FC236}">
                <a16:creationId xmlns:a16="http://schemas.microsoft.com/office/drawing/2014/main" id="{17EF40E4-BC44-44B9-BD22-6364884B5116}"/>
              </a:ext>
            </a:extLst>
          </p:cNvPr>
          <p:cNvSpPr/>
          <p:nvPr/>
        </p:nvSpPr>
        <p:spPr>
          <a:xfrm>
            <a:off x="2305050" y="4165601"/>
            <a:ext cx="1466850" cy="428625"/>
          </a:xfrm>
          <a:prstGeom prst="rect">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superstition</a:t>
            </a:r>
          </a:p>
        </p:txBody>
      </p:sp>
      <p:sp>
        <p:nvSpPr>
          <p:cNvPr id="16" name="Rectangle 15">
            <a:extLst>
              <a:ext uri="{FF2B5EF4-FFF2-40B4-BE49-F238E27FC236}">
                <a16:creationId xmlns:a16="http://schemas.microsoft.com/office/drawing/2014/main" id="{B706F3DD-EE23-4135-9AD5-BD5777887320}"/>
              </a:ext>
            </a:extLst>
          </p:cNvPr>
          <p:cNvSpPr/>
          <p:nvPr/>
        </p:nvSpPr>
        <p:spPr>
          <a:xfrm>
            <a:off x="7346950" y="2797175"/>
            <a:ext cx="1466850" cy="427038"/>
          </a:xfrm>
          <a:prstGeom prst="rect">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ritual</a:t>
            </a:r>
          </a:p>
        </p:txBody>
      </p:sp>
      <p:sp>
        <p:nvSpPr>
          <p:cNvPr id="17" name="Rectangle 16">
            <a:extLst>
              <a:ext uri="{FF2B5EF4-FFF2-40B4-BE49-F238E27FC236}">
                <a16:creationId xmlns:a16="http://schemas.microsoft.com/office/drawing/2014/main" id="{1147C292-29EE-49B5-9ED5-6180F36CC9AD}"/>
              </a:ext>
            </a:extLst>
          </p:cNvPr>
          <p:cNvSpPr/>
          <p:nvPr/>
        </p:nvSpPr>
        <p:spPr>
          <a:xfrm>
            <a:off x="2368550" y="5516564"/>
            <a:ext cx="1466850" cy="427037"/>
          </a:xfrm>
          <a:prstGeom prst="rect">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festivals</a:t>
            </a:r>
          </a:p>
        </p:txBody>
      </p:sp>
      <p:pic>
        <p:nvPicPr>
          <p:cNvPr id="12300" name="Pairs">
            <a:extLst>
              <a:ext uri="{FF2B5EF4-FFF2-40B4-BE49-F238E27FC236}">
                <a16:creationId xmlns:a16="http://schemas.microsoft.com/office/drawing/2014/main" id="{6AC5A0ED-65A3-45B0-B002-5206CC235806}"/>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9193213" y="615950"/>
            <a:ext cx="8636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20">
            <a:extLst>
              <a:ext uri="{FF2B5EF4-FFF2-40B4-BE49-F238E27FC236}">
                <a16:creationId xmlns:a16="http://schemas.microsoft.com/office/drawing/2014/main" id="{CC466387-036C-4493-B64A-A1F430E35D6B}"/>
              </a:ext>
            </a:extLst>
          </p:cNvPr>
          <p:cNvSpPr>
            <a:spLocks noGrp="1"/>
          </p:cNvSpPr>
          <p:nvPr>
            <p:ph type="title"/>
          </p:nvPr>
        </p:nvSpPr>
        <p:spPr>
          <a:xfrm>
            <a:off x="1981201" y="479426"/>
            <a:ext cx="8220075" cy="993775"/>
          </a:xfrm>
        </p:spPr>
        <p:txBody>
          <a:bodyPr/>
          <a:lstStyle/>
          <a:p>
            <a:pPr eaLnBrk="1" hangingPunct="1"/>
            <a:r>
              <a:rPr lang="en-GB" altLang="en-US" sz="3600"/>
              <a:t>Roman Gods and Goddesses</a:t>
            </a:r>
          </a:p>
        </p:txBody>
      </p:sp>
      <p:sp>
        <p:nvSpPr>
          <p:cNvPr id="16" name="Flowchart: Process 15">
            <a:extLst>
              <a:ext uri="{FF2B5EF4-FFF2-40B4-BE49-F238E27FC236}">
                <a16:creationId xmlns:a16="http://schemas.microsoft.com/office/drawing/2014/main" id="{DB1524C9-DBB3-4551-A076-9B11FC9DD00F}"/>
              </a:ext>
            </a:extLst>
          </p:cNvPr>
          <p:cNvSpPr/>
          <p:nvPr/>
        </p:nvSpPr>
        <p:spPr>
          <a:xfrm>
            <a:off x="2279650" y="1373189"/>
            <a:ext cx="3074988" cy="4719637"/>
          </a:xfrm>
          <a:prstGeom prst="flowChartProcess">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1200"/>
              </a:spcAft>
              <a:defRPr/>
            </a:pPr>
            <a:r>
              <a:rPr lang="en-GB" dirty="0">
                <a:solidFill>
                  <a:schemeClr val="tx1"/>
                </a:solidFill>
              </a:rPr>
              <a:t>The Romans had lots of gods and goddesses. Many of their gods and goddesses are the same as the Greek gods, but with different names. They make things very confusing! We are going to look at some of the more popular Roman gods and goddesses. If they sound familiar, the table on the following slide might help you to recognise the Greek gods and goddesses of the same name.</a:t>
            </a:r>
          </a:p>
        </p:txBody>
      </p:sp>
      <p:pic>
        <p:nvPicPr>
          <p:cNvPr id="13316" name="Picture 2">
            <a:extLst>
              <a:ext uri="{FF2B5EF4-FFF2-40B4-BE49-F238E27FC236}">
                <a16:creationId xmlns:a16="http://schemas.microsoft.com/office/drawing/2014/main" id="{04D0A7B5-F8E2-4372-8D43-DCA38799B7ED}"/>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462588" y="1373188"/>
            <a:ext cx="1612900" cy="436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4">
            <a:extLst>
              <a:ext uri="{FF2B5EF4-FFF2-40B4-BE49-F238E27FC236}">
                <a16:creationId xmlns:a16="http://schemas.microsoft.com/office/drawing/2014/main" id="{0D017987-D365-4A8D-99BE-056F9E019673}"/>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56601" y="1285876"/>
            <a:ext cx="1476375" cy="443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Rectangle 5">
            <a:extLst>
              <a:ext uri="{FF2B5EF4-FFF2-40B4-BE49-F238E27FC236}">
                <a16:creationId xmlns:a16="http://schemas.microsoft.com/office/drawing/2014/main" id="{9F591D95-5305-4019-B037-BBB98A5DACE9}"/>
              </a:ext>
            </a:extLst>
          </p:cNvPr>
          <p:cNvSpPr>
            <a:spLocks noChangeArrowheads="1"/>
          </p:cNvSpPr>
          <p:nvPr/>
        </p:nvSpPr>
        <p:spPr bwMode="auto">
          <a:xfrm>
            <a:off x="5578476" y="5722939"/>
            <a:ext cx="1177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eaLnBrk="1" hangingPunct="1">
              <a:lnSpc>
                <a:spcPct val="100000"/>
              </a:lnSpc>
              <a:spcBef>
                <a:spcPct val="0"/>
              </a:spcBef>
              <a:buFontTx/>
              <a:buNone/>
            </a:pPr>
            <a:r>
              <a:rPr lang="en-GB" altLang="en-US" sz="1800">
                <a:solidFill>
                  <a:schemeClr val="tx1"/>
                </a:solidFill>
              </a:rPr>
              <a:t>Aphrodite</a:t>
            </a:r>
          </a:p>
        </p:txBody>
      </p:sp>
      <p:sp>
        <p:nvSpPr>
          <p:cNvPr id="13319" name="Rectangle 9">
            <a:extLst>
              <a:ext uri="{FF2B5EF4-FFF2-40B4-BE49-F238E27FC236}">
                <a16:creationId xmlns:a16="http://schemas.microsoft.com/office/drawing/2014/main" id="{9A8C71AA-149D-41C5-B1E6-8BBE244D4F7C}"/>
              </a:ext>
            </a:extLst>
          </p:cNvPr>
          <p:cNvSpPr>
            <a:spLocks noChangeArrowheads="1"/>
          </p:cNvSpPr>
          <p:nvPr/>
        </p:nvSpPr>
        <p:spPr bwMode="auto">
          <a:xfrm>
            <a:off x="7410451" y="5722938"/>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eaLnBrk="1" hangingPunct="1">
              <a:lnSpc>
                <a:spcPct val="100000"/>
              </a:lnSpc>
              <a:spcBef>
                <a:spcPct val="0"/>
              </a:spcBef>
              <a:buFontTx/>
              <a:buNone/>
            </a:pPr>
            <a:r>
              <a:rPr lang="en-GB" altLang="en-US" sz="1800">
                <a:solidFill>
                  <a:schemeClr val="tx1"/>
                </a:solidFill>
              </a:rPr>
              <a:t>or…</a:t>
            </a:r>
          </a:p>
        </p:txBody>
      </p:sp>
      <p:sp>
        <p:nvSpPr>
          <p:cNvPr id="13320" name="Rectangle 10">
            <a:extLst>
              <a:ext uri="{FF2B5EF4-FFF2-40B4-BE49-F238E27FC236}">
                <a16:creationId xmlns:a16="http://schemas.microsoft.com/office/drawing/2014/main" id="{B2B5F4B2-C731-4FB1-BBA1-94895618A0F5}"/>
              </a:ext>
            </a:extLst>
          </p:cNvPr>
          <p:cNvSpPr>
            <a:spLocks noChangeArrowheads="1"/>
          </p:cNvSpPr>
          <p:nvPr/>
        </p:nvSpPr>
        <p:spPr bwMode="auto">
          <a:xfrm>
            <a:off x="8529638" y="5722938"/>
            <a:ext cx="94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eaLnBrk="1" hangingPunct="1">
              <a:lnSpc>
                <a:spcPct val="100000"/>
              </a:lnSpc>
              <a:spcBef>
                <a:spcPct val="0"/>
              </a:spcBef>
              <a:buFontTx/>
              <a:buNone/>
            </a:pPr>
            <a:r>
              <a:rPr lang="en-GB" altLang="en-US" sz="1800">
                <a:solidFill>
                  <a:schemeClr val="tx1"/>
                </a:solidFill>
              </a:rPr>
              <a:t>Venus?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20">
            <a:extLst>
              <a:ext uri="{FF2B5EF4-FFF2-40B4-BE49-F238E27FC236}">
                <a16:creationId xmlns:a16="http://schemas.microsoft.com/office/drawing/2014/main" id="{FE95DDA5-E91F-4A75-900F-13F46859816A}"/>
              </a:ext>
            </a:extLst>
          </p:cNvPr>
          <p:cNvSpPr>
            <a:spLocks noGrp="1"/>
          </p:cNvSpPr>
          <p:nvPr>
            <p:ph type="title"/>
          </p:nvPr>
        </p:nvSpPr>
        <p:spPr>
          <a:xfrm>
            <a:off x="201415" y="2122708"/>
            <a:ext cx="3757127" cy="993775"/>
          </a:xfrm>
        </p:spPr>
        <p:txBody>
          <a:bodyPr/>
          <a:lstStyle/>
          <a:p>
            <a:pPr eaLnBrk="1" hangingPunct="1"/>
            <a:r>
              <a:rPr lang="en-GB" altLang="en-US" sz="3600" dirty="0"/>
              <a:t>Comparing Gods</a:t>
            </a:r>
          </a:p>
        </p:txBody>
      </p:sp>
      <p:graphicFrame>
        <p:nvGraphicFramePr>
          <p:cNvPr id="2" name="Table 1">
            <a:extLst>
              <a:ext uri="{FF2B5EF4-FFF2-40B4-BE49-F238E27FC236}">
                <a16:creationId xmlns:a16="http://schemas.microsoft.com/office/drawing/2014/main" id="{390A405A-E14B-4178-B9D8-675FE4AB29F9}"/>
              </a:ext>
            </a:extLst>
          </p:cNvPr>
          <p:cNvGraphicFramePr>
            <a:graphicFrameLocks noGrp="1"/>
          </p:cNvGraphicFramePr>
          <p:nvPr>
            <p:extLst>
              <p:ext uri="{D42A27DB-BD31-4B8C-83A1-F6EECF244321}">
                <p14:modId xmlns:p14="http://schemas.microsoft.com/office/powerpoint/2010/main" val="127365073"/>
              </p:ext>
            </p:extLst>
          </p:nvPr>
        </p:nvGraphicFramePr>
        <p:xfrm>
          <a:off x="4153189" y="7778"/>
          <a:ext cx="6758166" cy="6842444"/>
        </p:xfrm>
        <a:graphic>
          <a:graphicData uri="http://schemas.openxmlformats.org/drawingml/2006/table">
            <a:tbl>
              <a:tblPr firstRow="1" bandRow="1">
                <a:tableStyleId>{5C22544A-7EE6-4342-B048-85BDC9FD1C3A}</a:tableStyleId>
              </a:tblPr>
              <a:tblGrid>
                <a:gridCol w="2252722">
                  <a:extLst>
                    <a:ext uri="{9D8B030D-6E8A-4147-A177-3AD203B41FA5}">
                      <a16:colId xmlns:a16="http://schemas.microsoft.com/office/drawing/2014/main" val="20000"/>
                    </a:ext>
                  </a:extLst>
                </a:gridCol>
                <a:gridCol w="2252722">
                  <a:extLst>
                    <a:ext uri="{9D8B030D-6E8A-4147-A177-3AD203B41FA5}">
                      <a16:colId xmlns:a16="http://schemas.microsoft.com/office/drawing/2014/main" val="20001"/>
                    </a:ext>
                  </a:extLst>
                </a:gridCol>
                <a:gridCol w="2252722">
                  <a:extLst>
                    <a:ext uri="{9D8B030D-6E8A-4147-A177-3AD203B41FA5}">
                      <a16:colId xmlns:a16="http://schemas.microsoft.com/office/drawing/2014/main" val="20002"/>
                    </a:ext>
                  </a:extLst>
                </a:gridCol>
              </a:tblGrid>
              <a:tr h="400602">
                <a:tc>
                  <a:txBody>
                    <a:bodyPr/>
                    <a:lstStyle/>
                    <a:p>
                      <a:pPr algn="ctr"/>
                      <a:r>
                        <a:rPr lang="en-GB" sz="2100" dirty="0"/>
                        <a:t>Roman God</a:t>
                      </a:r>
                    </a:p>
                  </a:txBody>
                  <a:tcPr marT="53914" marB="53914" anchor="ctr">
                    <a:solidFill>
                      <a:srgbClr val="B9414D"/>
                    </a:solidFill>
                  </a:tcPr>
                </a:tc>
                <a:tc>
                  <a:txBody>
                    <a:bodyPr/>
                    <a:lstStyle/>
                    <a:p>
                      <a:pPr algn="ctr"/>
                      <a:r>
                        <a:rPr lang="en-GB" sz="2100" dirty="0"/>
                        <a:t>Greek God</a:t>
                      </a:r>
                    </a:p>
                  </a:txBody>
                  <a:tcPr marT="53914" marB="53914" anchor="ctr">
                    <a:solidFill>
                      <a:srgbClr val="B9414D"/>
                    </a:solidFill>
                  </a:tcPr>
                </a:tc>
                <a:tc>
                  <a:txBody>
                    <a:bodyPr/>
                    <a:lstStyle/>
                    <a:p>
                      <a:pPr algn="ctr"/>
                      <a:r>
                        <a:rPr lang="en-GB" sz="2100" dirty="0"/>
                        <a:t>God/Goddess</a:t>
                      </a:r>
                      <a:r>
                        <a:rPr lang="en-GB" sz="2100" baseline="0" dirty="0"/>
                        <a:t> of…</a:t>
                      </a:r>
                      <a:endParaRPr lang="en-GB" sz="2100" dirty="0"/>
                    </a:p>
                  </a:txBody>
                  <a:tcPr marT="53914" marB="53914" anchor="ctr">
                    <a:solidFill>
                      <a:srgbClr val="B9414D"/>
                    </a:solidFill>
                  </a:tcPr>
                </a:tc>
                <a:extLst>
                  <a:ext uri="{0D108BD9-81ED-4DB2-BD59-A6C34878D82A}">
                    <a16:rowId xmlns:a16="http://schemas.microsoft.com/office/drawing/2014/main" val="10000"/>
                  </a:ext>
                </a:extLst>
              </a:tr>
              <a:tr h="400602">
                <a:tc>
                  <a:txBody>
                    <a:bodyPr/>
                    <a:lstStyle/>
                    <a:p>
                      <a:pPr algn="ctr"/>
                      <a:r>
                        <a:rPr lang="en-GB" sz="2100" dirty="0"/>
                        <a:t>Saturn</a:t>
                      </a:r>
                    </a:p>
                  </a:txBody>
                  <a:tcPr marT="53914" marB="53914" anchor="ctr">
                    <a:solidFill>
                      <a:srgbClr val="FFCB71"/>
                    </a:solidFill>
                  </a:tcPr>
                </a:tc>
                <a:tc>
                  <a:txBody>
                    <a:bodyPr/>
                    <a:lstStyle/>
                    <a:p>
                      <a:pPr algn="ctr"/>
                      <a:r>
                        <a:rPr lang="en-GB" sz="2100" dirty="0"/>
                        <a:t>Cronus</a:t>
                      </a:r>
                    </a:p>
                  </a:txBody>
                  <a:tcPr marT="53914" marB="53914" anchor="ctr">
                    <a:solidFill>
                      <a:srgbClr val="FFCB71"/>
                    </a:solidFill>
                  </a:tcPr>
                </a:tc>
                <a:tc>
                  <a:txBody>
                    <a:bodyPr/>
                    <a:lstStyle/>
                    <a:p>
                      <a:pPr algn="ctr"/>
                      <a:r>
                        <a:rPr lang="en-GB" sz="2100" dirty="0"/>
                        <a:t>God of Time</a:t>
                      </a:r>
                    </a:p>
                  </a:txBody>
                  <a:tcPr marT="53914" marB="53914" anchor="ctr">
                    <a:solidFill>
                      <a:srgbClr val="FFCB71"/>
                    </a:solidFill>
                  </a:tcPr>
                </a:tc>
                <a:extLst>
                  <a:ext uri="{0D108BD9-81ED-4DB2-BD59-A6C34878D82A}">
                    <a16:rowId xmlns:a16="http://schemas.microsoft.com/office/drawing/2014/main" val="10001"/>
                  </a:ext>
                </a:extLst>
              </a:tr>
              <a:tr h="400602">
                <a:tc>
                  <a:txBody>
                    <a:bodyPr/>
                    <a:lstStyle/>
                    <a:p>
                      <a:pPr algn="ctr"/>
                      <a:r>
                        <a:rPr lang="en-GB" sz="2100" dirty="0"/>
                        <a:t>Jupiter</a:t>
                      </a:r>
                    </a:p>
                  </a:txBody>
                  <a:tcPr marT="53914" marB="53914" anchor="ctr">
                    <a:solidFill>
                      <a:srgbClr val="FFD68B"/>
                    </a:solidFill>
                  </a:tcPr>
                </a:tc>
                <a:tc>
                  <a:txBody>
                    <a:bodyPr/>
                    <a:lstStyle/>
                    <a:p>
                      <a:pPr algn="ctr"/>
                      <a:r>
                        <a:rPr lang="en-GB" sz="2100" dirty="0"/>
                        <a:t>Zeus</a:t>
                      </a:r>
                    </a:p>
                  </a:txBody>
                  <a:tcPr marT="53914" marB="53914" anchor="ctr">
                    <a:solidFill>
                      <a:srgbClr val="FFD68B"/>
                    </a:solidFill>
                  </a:tcPr>
                </a:tc>
                <a:tc>
                  <a:txBody>
                    <a:bodyPr/>
                    <a:lstStyle/>
                    <a:p>
                      <a:pPr algn="ctr"/>
                      <a:r>
                        <a:rPr lang="en-GB" sz="2100" dirty="0"/>
                        <a:t>King of the Gods</a:t>
                      </a:r>
                    </a:p>
                  </a:txBody>
                  <a:tcPr marT="53914" marB="53914" anchor="ctr">
                    <a:solidFill>
                      <a:srgbClr val="FFD68B"/>
                    </a:solidFill>
                  </a:tcPr>
                </a:tc>
                <a:extLst>
                  <a:ext uri="{0D108BD9-81ED-4DB2-BD59-A6C34878D82A}">
                    <a16:rowId xmlns:a16="http://schemas.microsoft.com/office/drawing/2014/main" val="10002"/>
                  </a:ext>
                </a:extLst>
              </a:tr>
              <a:tr h="400602">
                <a:tc>
                  <a:txBody>
                    <a:bodyPr/>
                    <a:lstStyle/>
                    <a:p>
                      <a:pPr algn="ctr"/>
                      <a:r>
                        <a:rPr lang="en-GB" sz="2100" dirty="0"/>
                        <a:t>Juno</a:t>
                      </a:r>
                    </a:p>
                  </a:txBody>
                  <a:tcPr marT="53914" marB="53914" anchor="ctr">
                    <a:solidFill>
                      <a:srgbClr val="FFCB71"/>
                    </a:solidFill>
                  </a:tcPr>
                </a:tc>
                <a:tc>
                  <a:txBody>
                    <a:bodyPr/>
                    <a:lstStyle/>
                    <a:p>
                      <a:pPr algn="ctr"/>
                      <a:r>
                        <a:rPr lang="en-GB" sz="2100" dirty="0"/>
                        <a:t>Hera</a:t>
                      </a:r>
                    </a:p>
                  </a:txBody>
                  <a:tcPr marT="53914" marB="53914" anchor="ctr">
                    <a:solidFill>
                      <a:srgbClr val="FFCB71"/>
                    </a:solidFill>
                  </a:tcPr>
                </a:tc>
                <a:tc>
                  <a:txBody>
                    <a:bodyPr/>
                    <a:lstStyle/>
                    <a:p>
                      <a:pPr algn="ctr"/>
                      <a:r>
                        <a:rPr lang="en-GB" sz="2100" dirty="0"/>
                        <a:t>Queen of the Gods</a:t>
                      </a:r>
                    </a:p>
                  </a:txBody>
                  <a:tcPr marT="53914" marB="53914" anchor="ctr">
                    <a:solidFill>
                      <a:srgbClr val="FFCB71"/>
                    </a:solidFill>
                  </a:tcPr>
                </a:tc>
                <a:extLst>
                  <a:ext uri="{0D108BD9-81ED-4DB2-BD59-A6C34878D82A}">
                    <a16:rowId xmlns:a16="http://schemas.microsoft.com/office/drawing/2014/main" val="10003"/>
                  </a:ext>
                </a:extLst>
              </a:tr>
              <a:tr h="400602">
                <a:tc>
                  <a:txBody>
                    <a:bodyPr/>
                    <a:lstStyle/>
                    <a:p>
                      <a:pPr algn="ctr"/>
                      <a:r>
                        <a:rPr lang="en-GB" sz="2100" dirty="0"/>
                        <a:t>Neptune</a:t>
                      </a:r>
                    </a:p>
                  </a:txBody>
                  <a:tcPr marT="53914" marB="53914" anchor="ctr">
                    <a:solidFill>
                      <a:srgbClr val="FFD68B"/>
                    </a:solidFill>
                  </a:tcPr>
                </a:tc>
                <a:tc>
                  <a:txBody>
                    <a:bodyPr/>
                    <a:lstStyle/>
                    <a:p>
                      <a:pPr algn="ctr"/>
                      <a:r>
                        <a:rPr lang="en-GB" sz="2100" dirty="0"/>
                        <a:t>Poseidon</a:t>
                      </a:r>
                    </a:p>
                  </a:txBody>
                  <a:tcPr marT="53914" marB="53914" anchor="ctr">
                    <a:solidFill>
                      <a:srgbClr val="FFD68B"/>
                    </a:solidFill>
                  </a:tcPr>
                </a:tc>
                <a:tc>
                  <a:txBody>
                    <a:bodyPr/>
                    <a:lstStyle/>
                    <a:p>
                      <a:pPr algn="ctr"/>
                      <a:r>
                        <a:rPr lang="en-GB" sz="2100" dirty="0"/>
                        <a:t>God of the Sea</a:t>
                      </a:r>
                    </a:p>
                  </a:txBody>
                  <a:tcPr marT="53914" marB="53914" anchor="ctr">
                    <a:solidFill>
                      <a:srgbClr val="FFD68B"/>
                    </a:solidFill>
                  </a:tcPr>
                </a:tc>
                <a:extLst>
                  <a:ext uri="{0D108BD9-81ED-4DB2-BD59-A6C34878D82A}">
                    <a16:rowId xmlns:a16="http://schemas.microsoft.com/office/drawing/2014/main" val="10004"/>
                  </a:ext>
                </a:extLst>
              </a:tr>
              <a:tr h="700248">
                <a:tc>
                  <a:txBody>
                    <a:bodyPr/>
                    <a:lstStyle/>
                    <a:p>
                      <a:pPr algn="ctr"/>
                      <a:r>
                        <a:rPr lang="en-GB" sz="2100" dirty="0"/>
                        <a:t>Pluto</a:t>
                      </a:r>
                    </a:p>
                  </a:txBody>
                  <a:tcPr marT="53914" marB="53914" anchor="ctr">
                    <a:solidFill>
                      <a:srgbClr val="FFCB71"/>
                    </a:solidFill>
                  </a:tcPr>
                </a:tc>
                <a:tc>
                  <a:txBody>
                    <a:bodyPr/>
                    <a:lstStyle/>
                    <a:p>
                      <a:pPr algn="ctr"/>
                      <a:r>
                        <a:rPr lang="en-GB" sz="2100" dirty="0"/>
                        <a:t>Hades</a:t>
                      </a:r>
                    </a:p>
                  </a:txBody>
                  <a:tcPr marT="53914" marB="53914" anchor="ctr">
                    <a:solidFill>
                      <a:srgbClr val="FFCB71"/>
                    </a:solidFill>
                  </a:tcPr>
                </a:tc>
                <a:tc>
                  <a:txBody>
                    <a:bodyPr/>
                    <a:lstStyle/>
                    <a:p>
                      <a:pPr algn="ctr"/>
                      <a:r>
                        <a:rPr lang="en-GB" sz="2100" dirty="0"/>
                        <a:t>God of the Underworld</a:t>
                      </a:r>
                    </a:p>
                  </a:txBody>
                  <a:tcPr marT="53914" marB="53914" anchor="ctr">
                    <a:solidFill>
                      <a:srgbClr val="FFCB71"/>
                    </a:solidFill>
                  </a:tcPr>
                </a:tc>
                <a:extLst>
                  <a:ext uri="{0D108BD9-81ED-4DB2-BD59-A6C34878D82A}">
                    <a16:rowId xmlns:a16="http://schemas.microsoft.com/office/drawing/2014/main" val="10005"/>
                  </a:ext>
                </a:extLst>
              </a:tr>
              <a:tr h="700248">
                <a:tc>
                  <a:txBody>
                    <a:bodyPr/>
                    <a:lstStyle/>
                    <a:p>
                      <a:pPr algn="ctr"/>
                      <a:r>
                        <a:rPr lang="en-GB" sz="2100" dirty="0"/>
                        <a:t>Minerva</a:t>
                      </a:r>
                    </a:p>
                  </a:txBody>
                  <a:tcPr marT="53914" marB="53914" anchor="ctr">
                    <a:solidFill>
                      <a:srgbClr val="FFD68B"/>
                    </a:solidFill>
                  </a:tcPr>
                </a:tc>
                <a:tc>
                  <a:txBody>
                    <a:bodyPr/>
                    <a:lstStyle/>
                    <a:p>
                      <a:pPr algn="ctr"/>
                      <a:r>
                        <a:rPr lang="en-GB" sz="2100" dirty="0"/>
                        <a:t>Athena</a:t>
                      </a:r>
                    </a:p>
                  </a:txBody>
                  <a:tcPr marT="53914" marB="53914" anchor="ctr">
                    <a:solidFill>
                      <a:srgbClr val="FFD68B"/>
                    </a:solidFill>
                  </a:tcPr>
                </a:tc>
                <a:tc>
                  <a:txBody>
                    <a:bodyPr/>
                    <a:lstStyle/>
                    <a:p>
                      <a:pPr algn="ctr"/>
                      <a:r>
                        <a:rPr lang="en-GB" sz="2100" dirty="0"/>
                        <a:t>Goddess of Wisdom</a:t>
                      </a:r>
                    </a:p>
                  </a:txBody>
                  <a:tcPr marT="53914" marB="53914" anchor="ctr">
                    <a:solidFill>
                      <a:srgbClr val="FFD68B"/>
                    </a:solidFill>
                  </a:tcPr>
                </a:tc>
                <a:extLst>
                  <a:ext uri="{0D108BD9-81ED-4DB2-BD59-A6C34878D82A}">
                    <a16:rowId xmlns:a16="http://schemas.microsoft.com/office/drawing/2014/main" val="10006"/>
                  </a:ext>
                </a:extLst>
              </a:tr>
              <a:tr h="400602">
                <a:tc>
                  <a:txBody>
                    <a:bodyPr/>
                    <a:lstStyle/>
                    <a:p>
                      <a:pPr algn="ctr"/>
                      <a:r>
                        <a:rPr lang="en-GB" sz="2100" dirty="0"/>
                        <a:t>Mars</a:t>
                      </a:r>
                    </a:p>
                  </a:txBody>
                  <a:tcPr marT="53914" marB="53914" anchor="ctr">
                    <a:solidFill>
                      <a:srgbClr val="FFCB71"/>
                    </a:solidFill>
                  </a:tcPr>
                </a:tc>
                <a:tc>
                  <a:txBody>
                    <a:bodyPr/>
                    <a:lstStyle/>
                    <a:p>
                      <a:pPr algn="ctr"/>
                      <a:r>
                        <a:rPr lang="en-GB" sz="2100" dirty="0"/>
                        <a:t>Ares</a:t>
                      </a:r>
                    </a:p>
                  </a:txBody>
                  <a:tcPr marT="53914" marB="53914" anchor="ctr">
                    <a:solidFill>
                      <a:srgbClr val="FFCB71"/>
                    </a:solidFill>
                  </a:tcPr>
                </a:tc>
                <a:tc>
                  <a:txBody>
                    <a:bodyPr/>
                    <a:lstStyle/>
                    <a:p>
                      <a:pPr algn="ctr"/>
                      <a:r>
                        <a:rPr lang="en-GB" sz="2100" dirty="0"/>
                        <a:t>God of War</a:t>
                      </a:r>
                    </a:p>
                  </a:txBody>
                  <a:tcPr marT="53914" marB="53914" anchor="ctr">
                    <a:solidFill>
                      <a:srgbClr val="FFCB71"/>
                    </a:solidFill>
                  </a:tcPr>
                </a:tc>
                <a:extLst>
                  <a:ext uri="{0D108BD9-81ED-4DB2-BD59-A6C34878D82A}">
                    <a16:rowId xmlns:a16="http://schemas.microsoft.com/office/drawing/2014/main" val="10007"/>
                  </a:ext>
                </a:extLst>
              </a:tr>
              <a:tr h="400602">
                <a:tc>
                  <a:txBody>
                    <a:bodyPr/>
                    <a:lstStyle/>
                    <a:p>
                      <a:pPr algn="ctr"/>
                      <a:r>
                        <a:rPr lang="en-GB" sz="2100" dirty="0"/>
                        <a:t>Venus</a:t>
                      </a:r>
                    </a:p>
                  </a:txBody>
                  <a:tcPr marT="53914" marB="53914" anchor="ctr">
                    <a:solidFill>
                      <a:srgbClr val="FFD68B"/>
                    </a:solidFill>
                  </a:tcPr>
                </a:tc>
                <a:tc>
                  <a:txBody>
                    <a:bodyPr/>
                    <a:lstStyle/>
                    <a:p>
                      <a:pPr algn="ctr"/>
                      <a:r>
                        <a:rPr lang="en-GB" sz="2100" dirty="0"/>
                        <a:t>Aphrodite</a:t>
                      </a:r>
                    </a:p>
                  </a:txBody>
                  <a:tcPr marT="53914" marB="53914" anchor="ctr">
                    <a:solidFill>
                      <a:srgbClr val="FFD68B"/>
                    </a:solidFill>
                  </a:tcPr>
                </a:tc>
                <a:tc>
                  <a:txBody>
                    <a:bodyPr/>
                    <a:lstStyle/>
                    <a:p>
                      <a:pPr algn="ctr"/>
                      <a:r>
                        <a:rPr lang="en-GB" sz="2100" dirty="0"/>
                        <a:t>Goddess of Love</a:t>
                      </a:r>
                    </a:p>
                  </a:txBody>
                  <a:tcPr marT="53914" marB="53914" anchor="ctr">
                    <a:solidFill>
                      <a:srgbClr val="FFD68B"/>
                    </a:solidFill>
                  </a:tcPr>
                </a:tc>
                <a:extLst>
                  <a:ext uri="{0D108BD9-81ED-4DB2-BD59-A6C34878D82A}">
                    <a16:rowId xmlns:a16="http://schemas.microsoft.com/office/drawing/2014/main" val="10008"/>
                  </a:ext>
                </a:extLst>
              </a:tr>
              <a:tr h="700248">
                <a:tc>
                  <a:txBody>
                    <a:bodyPr/>
                    <a:lstStyle/>
                    <a:p>
                      <a:pPr algn="ctr"/>
                      <a:r>
                        <a:rPr lang="en-GB" sz="2100" dirty="0"/>
                        <a:t>Mercury</a:t>
                      </a:r>
                    </a:p>
                  </a:txBody>
                  <a:tcPr marT="53914" marB="53914" anchor="ctr">
                    <a:solidFill>
                      <a:srgbClr val="FFCB71"/>
                    </a:solidFill>
                  </a:tcPr>
                </a:tc>
                <a:tc>
                  <a:txBody>
                    <a:bodyPr/>
                    <a:lstStyle/>
                    <a:p>
                      <a:pPr algn="ctr"/>
                      <a:r>
                        <a:rPr lang="en-GB" sz="2100" dirty="0"/>
                        <a:t>Hermes</a:t>
                      </a:r>
                    </a:p>
                  </a:txBody>
                  <a:tcPr marT="53914" marB="53914" anchor="ctr">
                    <a:solidFill>
                      <a:srgbClr val="FFCB71"/>
                    </a:solidFill>
                  </a:tcPr>
                </a:tc>
                <a:tc>
                  <a:txBody>
                    <a:bodyPr/>
                    <a:lstStyle/>
                    <a:p>
                      <a:pPr algn="ctr"/>
                      <a:r>
                        <a:rPr lang="en-GB" sz="2100" dirty="0"/>
                        <a:t>Messenger to the Gods</a:t>
                      </a:r>
                    </a:p>
                  </a:txBody>
                  <a:tcPr marT="53914" marB="53914" anchor="ctr">
                    <a:solidFill>
                      <a:srgbClr val="FFCB71"/>
                    </a:solidFill>
                  </a:tcPr>
                </a:tc>
                <a:extLst>
                  <a:ext uri="{0D108BD9-81ED-4DB2-BD59-A6C34878D82A}">
                    <a16:rowId xmlns:a16="http://schemas.microsoft.com/office/drawing/2014/main" val="10009"/>
                  </a:ext>
                </a:extLst>
              </a:tr>
              <a:tr h="400602">
                <a:tc>
                  <a:txBody>
                    <a:bodyPr/>
                    <a:lstStyle/>
                    <a:p>
                      <a:pPr algn="ctr"/>
                      <a:r>
                        <a:rPr lang="en-GB" sz="2100" dirty="0"/>
                        <a:t>Apollo</a:t>
                      </a:r>
                    </a:p>
                  </a:txBody>
                  <a:tcPr marT="53914" marB="53914" anchor="ctr">
                    <a:solidFill>
                      <a:srgbClr val="FFD68B"/>
                    </a:solidFill>
                  </a:tcPr>
                </a:tc>
                <a:tc>
                  <a:txBody>
                    <a:bodyPr/>
                    <a:lstStyle/>
                    <a:p>
                      <a:pPr algn="ctr"/>
                      <a:r>
                        <a:rPr lang="en-GB" sz="2100" dirty="0"/>
                        <a:t>Apollo</a:t>
                      </a:r>
                    </a:p>
                  </a:txBody>
                  <a:tcPr marT="53914" marB="53914" anchor="ctr">
                    <a:solidFill>
                      <a:srgbClr val="FFD68B"/>
                    </a:solidFill>
                  </a:tcPr>
                </a:tc>
                <a:tc>
                  <a:txBody>
                    <a:bodyPr/>
                    <a:lstStyle/>
                    <a:p>
                      <a:pPr algn="ctr"/>
                      <a:r>
                        <a:rPr lang="en-GB" sz="2100" dirty="0"/>
                        <a:t>God of the Sun</a:t>
                      </a:r>
                    </a:p>
                  </a:txBody>
                  <a:tcPr marT="53914" marB="53914" anchor="ctr">
                    <a:solidFill>
                      <a:srgbClr val="FFD68B"/>
                    </a:solidFill>
                  </a:tcPr>
                </a:tc>
                <a:extLst>
                  <a:ext uri="{0D108BD9-81ED-4DB2-BD59-A6C34878D82A}">
                    <a16:rowId xmlns:a16="http://schemas.microsoft.com/office/drawing/2014/main" val="10010"/>
                  </a:ext>
                </a:extLst>
              </a:tr>
              <a:tr h="700248">
                <a:tc>
                  <a:txBody>
                    <a:bodyPr/>
                    <a:lstStyle/>
                    <a:p>
                      <a:pPr algn="ctr"/>
                      <a:r>
                        <a:rPr lang="en-GB" sz="2100" dirty="0"/>
                        <a:t>Diana</a:t>
                      </a:r>
                    </a:p>
                  </a:txBody>
                  <a:tcPr marT="53914" marB="53914" anchor="ctr">
                    <a:solidFill>
                      <a:srgbClr val="FFCB71"/>
                    </a:solidFill>
                  </a:tcPr>
                </a:tc>
                <a:tc>
                  <a:txBody>
                    <a:bodyPr/>
                    <a:lstStyle/>
                    <a:p>
                      <a:pPr algn="ctr"/>
                      <a:r>
                        <a:rPr lang="en-GB" sz="2100" dirty="0"/>
                        <a:t>Artemis</a:t>
                      </a:r>
                    </a:p>
                  </a:txBody>
                  <a:tcPr marT="53914" marB="53914" anchor="ctr">
                    <a:solidFill>
                      <a:srgbClr val="FFCB71"/>
                    </a:solidFill>
                  </a:tcPr>
                </a:tc>
                <a:tc>
                  <a:txBody>
                    <a:bodyPr/>
                    <a:lstStyle/>
                    <a:p>
                      <a:pPr algn="ctr"/>
                      <a:r>
                        <a:rPr lang="en-GB" sz="2100" dirty="0"/>
                        <a:t>Goddess of the Moon</a:t>
                      </a:r>
                    </a:p>
                  </a:txBody>
                  <a:tcPr marT="53914" marB="53914" anchor="ctr">
                    <a:solidFill>
                      <a:srgbClr val="FFCB71"/>
                    </a:solidFill>
                  </a:tcPr>
                </a:tc>
                <a:extLst>
                  <a:ext uri="{0D108BD9-81ED-4DB2-BD59-A6C34878D82A}">
                    <a16:rowId xmlns:a16="http://schemas.microsoft.com/office/drawing/2014/main" val="10011"/>
                  </a:ext>
                </a:extLst>
              </a:tr>
              <a:tr h="400602">
                <a:tc>
                  <a:txBody>
                    <a:bodyPr/>
                    <a:lstStyle/>
                    <a:p>
                      <a:pPr algn="ctr"/>
                      <a:r>
                        <a:rPr lang="en-GB" sz="2100" dirty="0"/>
                        <a:t>Cupid</a:t>
                      </a:r>
                    </a:p>
                  </a:txBody>
                  <a:tcPr marT="53914" marB="53914" anchor="ctr">
                    <a:solidFill>
                      <a:srgbClr val="FFD68B"/>
                    </a:solidFill>
                  </a:tcPr>
                </a:tc>
                <a:tc>
                  <a:txBody>
                    <a:bodyPr/>
                    <a:lstStyle/>
                    <a:p>
                      <a:pPr algn="ctr"/>
                      <a:r>
                        <a:rPr lang="en-GB" sz="2100" dirty="0"/>
                        <a:t>Eros</a:t>
                      </a:r>
                    </a:p>
                  </a:txBody>
                  <a:tcPr marT="53914" marB="53914" anchor="ctr">
                    <a:solidFill>
                      <a:srgbClr val="FFD68B"/>
                    </a:solidFill>
                  </a:tcPr>
                </a:tc>
                <a:tc>
                  <a:txBody>
                    <a:bodyPr/>
                    <a:lstStyle/>
                    <a:p>
                      <a:pPr algn="ctr"/>
                      <a:r>
                        <a:rPr lang="en-GB" sz="2100" dirty="0"/>
                        <a:t>God of Love</a:t>
                      </a:r>
                    </a:p>
                  </a:txBody>
                  <a:tcPr marT="53914" marB="53914" anchor="ctr">
                    <a:solidFill>
                      <a:srgbClr val="FFD68B"/>
                    </a:solidFill>
                  </a:tcPr>
                </a:tc>
                <a:extLst>
                  <a:ext uri="{0D108BD9-81ED-4DB2-BD59-A6C34878D82A}">
                    <a16:rowId xmlns:a16="http://schemas.microsoft.com/office/drawing/2014/main" val="10012"/>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CCE144-BCCB-4EEF-9404-F77EB38DD207}"/>
              </a:ext>
            </a:extLst>
          </p:cNvPr>
          <p:cNvSpPr/>
          <p:nvPr/>
        </p:nvSpPr>
        <p:spPr>
          <a:xfrm>
            <a:off x="6496051" y="2147888"/>
            <a:ext cx="1044575" cy="411162"/>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lumMod val="50000"/>
                    <a:lumOff val="50000"/>
                  </a:schemeClr>
                </a:solidFill>
              </a:rPr>
              <a:t>Ops</a:t>
            </a:r>
          </a:p>
        </p:txBody>
      </p:sp>
      <p:sp>
        <p:nvSpPr>
          <p:cNvPr id="73" name="Rectangle 72">
            <a:extLst>
              <a:ext uri="{FF2B5EF4-FFF2-40B4-BE49-F238E27FC236}">
                <a16:creationId xmlns:a16="http://schemas.microsoft.com/office/drawing/2014/main" id="{11FA43C6-EE1B-44B0-8C88-B4B213524241}"/>
              </a:ext>
            </a:extLst>
          </p:cNvPr>
          <p:cNvSpPr/>
          <p:nvPr/>
        </p:nvSpPr>
        <p:spPr>
          <a:xfrm>
            <a:off x="5029201" y="2133601"/>
            <a:ext cx="1044575" cy="41116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Saturn</a:t>
            </a:r>
          </a:p>
        </p:txBody>
      </p:sp>
      <p:sp>
        <p:nvSpPr>
          <p:cNvPr id="74" name="Rectangle 73">
            <a:extLst>
              <a:ext uri="{FF2B5EF4-FFF2-40B4-BE49-F238E27FC236}">
                <a16:creationId xmlns:a16="http://schemas.microsoft.com/office/drawing/2014/main" id="{623F44C7-3AE9-4EF7-8A87-44D4FC67A7BE}"/>
              </a:ext>
            </a:extLst>
          </p:cNvPr>
          <p:cNvSpPr/>
          <p:nvPr/>
        </p:nvSpPr>
        <p:spPr>
          <a:xfrm>
            <a:off x="3756026" y="3305176"/>
            <a:ext cx="1222375" cy="41116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Jupiter</a:t>
            </a:r>
          </a:p>
        </p:txBody>
      </p:sp>
      <p:sp>
        <p:nvSpPr>
          <p:cNvPr id="75" name="Rectangle 74">
            <a:extLst>
              <a:ext uri="{FF2B5EF4-FFF2-40B4-BE49-F238E27FC236}">
                <a16:creationId xmlns:a16="http://schemas.microsoft.com/office/drawing/2014/main" id="{E6556601-A336-4CD1-B996-07006793EEED}"/>
              </a:ext>
            </a:extLst>
          </p:cNvPr>
          <p:cNvSpPr/>
          <p:nvPr/>
        </p:nvSpPr>
        <p:spPr>
          <a:xfrm>
            <a:off x="2473326" y="3290888"/>
            <a:ext cx="1082675" cy="411162"/>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err="1">
                <a:solidFill>
                  <a:schemeClr val="tx1">
                    <a:lumMod val="50000"/>
                    <a:lumOff val="50000"/>
                  </a:schemeClr>
                </a:solidFill>
              </a:rPr>
              <a:t>Latona</a:t>
            </a:r>
            <a:endParaRPr lang="en-GB" dirty="0">
              <a:solidFill>
                <a:schemeClr val="tx1">
                  <a:lumMod val="50000"/>
                  <a:lumOff val="50000"/>
                </a:schemeClr>
              </a:solidFill>
            </a:endParaRPr>
          </a:p>
        </p:txBody>
      </p:sp>
      <p:sp>
        <p:nvSpPr>
          <p:cNvPr id="76" name="Rectangle 75">
            <a:extLst>
              <a:ext uri="{FF2B5EF4-FFF2-40B4-BE49-F238E27FC236}">
                <a16:creationId xmlns:a16="http://schemas.microsoft.com/office/drawing/2014/main" id="{7E928927-29AD-40DF-9FA9-329B497B6BE8}"/>
              </a:ext>
            </a:extLst>
          </p:cNvPr>
          <p:cNvSpPr/>
          <p:nvPr/>
        </p:nvSpPr>
        <p:spPr>
          <a:xfrm>
            <a:off x="5110163" y="3298826"/>
            <a:ext cx="850900" cy="41116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lumMod val="50000"/>
                    <a:lumOff val="50000"/>
                  </a:schemeClr>
                </a:solidFill>
              </a:rPr>
              <a:t>Maia</a:t>
            </a:r>
          </a:p>
        </p:txBody>
      </p:sp>
      <p:sp>
        <p:nvSpPr>
          <p:cNvPr id="77" name="Rectangle 76">
            <a:extLst>
              <a:ext uri="{FF2B5EF4-FFF2-40B4-BE49-F238E27FC236}">
                <a16:creationId xmlns:a16="http://schemas.microsoft.com/office/drawing/2014/main" id="{B80333C5-C037-45A4-AD2E-9E0CD0BE3DB9}"/>
              </a:ext>
            </a:extLst>
          </p:cNvPr>
          <p:cNvSpPr/>
          <p:nvPr/>
        </p:nvSpPr>
        <p:spPr>
          <a:xfrm>
            <a:off x="6008689" y="3294063"/>
            <a:ext cx="744537" cy="411162"/>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Juno</a:t>
            </a:r>
          </a:p>
        </p:txBody>
      </p:sp>
      <p:sp>
        <p:nvSpPr>
          <p:cNvPr id="78" name="Rectangle 77">
            <a:extLst>
              <a:ext uri="{FF2B5EF4-FFF2-40B4-BE49-F238E27FC236}">
                <a16:creationId xmlns:a16="http://schemas.microsoft.com/office/drawing/2014/main" id="{87E14D93-EBEB-4EBD-B7E3-0E7E6BD8BAAD}"/>
              </a:ext>
            </a:extLst>
          </p:cNvPr>
          <p:cNvSpPr/>
          <p:nvPr/>
        </p:nvSpPr>
        <p:spPr>
          <a:xfrm>
            <a:off x="6908800" y="3287713"/>
            <a:ext cx="1354138" cy="411162"/>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Neptune</a:t>
            </a:r>
          </a:p>
        </p:txBody>
      </p:sp>
      <p:sp>
        <p:nvSpPr>
          <p:cNvPr id="79" name="Rectangle 78">
            <a:extLst>
              <a:ext uri="{FF2B5EF4-FFF2-40B4-BE49-F238E27FC236}">
                <a16:creationId xmlns:a16="http://schemas.microsoft.com/office/drawing/2014/main" id="{0616D17A-8080-4D1E-87C4-627A81A5D9D0}"/>
              </a:ext>
            </a:extLst>
          </p:cNvPr>
          <p:cNvSpPr/>
          <p:nvPr/>
        </p:nvSpPr>
        <p:spPr>
          <a:xfrm>
            <a:off x="8582025" y="3282951"/>
            <a:ext cx="1003300" cy="41116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Pluto</a:t>
            </a:r>
          </a:p>
        </p:txBody>
      </p:sp>
      <p:sp>
        <p:nvSpPr>
          <p:cNvPr id="80" name="Rectangle 79">
            <a:extLst>
              <a:ext uri="{FF2B5EF4-FFF2-40B4-BE49-F238E27FC236}">
                <a16:creationId xmlns:a16="http://schemas.microsoft.com/office/drawing/2014/main" id="{2D6DAE39-B5CF-446E-B1F3-991B18618A74}"/>
              </a:ext>
            </a:extLst>
          </p:cNvPr>
          <p:cNvSpPr/>
          <p:nvPr/>
        </p:nvSpPr>
        <p:spPr>
          <a:xfrm>
            <a:off x="8589963" y="3948114"/>
            <a:ext cx="1001712" cy="409575"/>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Venus</a:t>
            </a:r>
          </a:p>
        </p:txBody>
      </p:sp>
      <p:sp>
        <p:nvSpPr>
          <p:cNvPr id="81" name="Rectangle 80">
            <a:extLst>
              <a:ext uri="{FF2B5EF4-FFF2-40B4-BE49-F238E27FC236}">
                <a16:creationId xmlns:a16="http://schemas.microsoft.com/office/drawing/2014/main" id="{AC118E92-5C71-4DF6-AC17-E22BBCBDA7A8}"/>
              </a:ext>
            </a:extLst>
          </p:cNvPr>
          <p:cNvSpPr/>
          <p:nvPr/>
        </p:nvSpPr>
        <p:spPr>
          <a:xfrm>
            <a:off x="8624888" y="5416551"/>
            <a:ext cx="1001712" cy="41116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Cupid</a:t>
            </a:r>
          </a:p>
        </p:txBody>
      </p:sp>
      <p:sp>
        <p:nvSpPr>
          <p:cNvPr id="82" name="Rectangle 81">
            <a:extLst>
              <a:ext uri="{FF2B5EF4-FFF2-40B4-BE49-F238E27FC236}">
                <a16:creationId xmlns:a16="http://schemas.microsoft.com/office/drawing/2014/main" id="{6DE695CD-330A-4618-90CA-F196C54B7FE1}"/>
              </a:ext>
            </a:extLst>
          </p:cNvPr>
          <p:cNvSpPr/>
          <p:nvPr/>
        </p:nvSpPr>
        <p:spPr>
          <a:xfrm>
            <a:off x="5862638" y="4419601"/>
            <a:ext cx="1003300" cy="41116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Mars</a:t>
            </a:r>
          </a:p>
        </p:txBody>
      </p:sp>
      <p:sp>
        <p:nvSpPr>
          <p:cNvPr id="83" name="Rectangle 82">
            <a:extLst>
              <a:ext uri="{FF2B5EF4-FFF2-40B4-BE49-F238E27FC236}">
                <a16:creationId xmlns:a16="http://schemas.microsoft.com/office/drawing/2014/main" id="{417596FB-92AB-4574-BE31-53AD76ABDC96}"/>
              </a:ext>
            </a:extLst>
          </p:cNvPr>
          <p:cNvSpPr/>
          <p:nvPr/>
        </p:nvSpPr>
        <p:spPr>
          <a:xfrm>
            <a:off x="4510088" y="4094163"/>
            <a:ext cx="1187450" cy="411162"/>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Mercury</a:t>
            </a:r>
          </a:p>
        </p:txBody>
      </p:sp>
      <p:sp>
        <p:nvSpPr>
          <p:cNvPr id="84" name="Rectangle 83">
            <a:extLst>
              <a:ext uri="{FF2B5EF4-FFF2-40B4-BE49-F238E27FC236}">
                <a16:creationId xmlns:a16="http://schemas.microsoft.com/office/drawing/2014/main" id="{AB4816EB-67F8-4949-A34D-4FB93691F749}"/>
              </a:ext>
            </a:extLst>
          </p:cNvPr>
          <p:cNvSpPr/>
          <p:nvPr/>
        </p:nvSpPr>
        <p:spPr>
          <a:xfrm>
            <a:off x="4035425" y="4748213"/>
            <a:ext cx="1187450" cy="411162"/>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Minerva</a:t>
            </a:r>
          </a:p>
        </p:txBody>
      </p:sp>
      <p:sp>
        <p:nvSpPr>
          <p:cNvPr id="85" name="Rectangle 84">
            <a:extLst>
              <a:ext uri="{FF2B5EF4-FFF2-40B4-BE49-F238E27FC236}">
                <a16:creationId xmlns:a16="http://schemas.microsoft.com/office/drawing/2014/main" id="{164E9DD1-BB9B-4247-A814-712A1C714F01}"/>
              </a:ext>
            </a:extLst>
          </p:cNvPr>
          <p:cNvSpPr/>
          <p:nvPr/>
        </p:nvSpPr>
        <p:spPr>
          <a:xfrm>
            <a:off x="2484438" y="5327651"/>
            <a:ext cx="927100" cy="41116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Diana</a:t>
            </a:r>
          </a:p>
        </p:txBody>
      </p:sp>
      <p:sp>
        <p:nvSpPr>
          <p:cNvPr id="86" name="Rectangle 85">
            <a:extLst>
              <a:ext uri="{FF2B5EF4-FFF2-40B4-BE49-F238E27FC236}">
                <a16:creationId xmlns:a16="http://schemas.microsoft.com/office/drawing/2014/main" id="{E98D82E4-65CF-4E67-9414-68A490ACF6F6}"/>
              </a:ext>
            </a:extLst>
          </p:cNvPr>
          <p:cNvSpPr/>
          <p:nvPr/>
        </p:nvSpPr>
        <p:spPr>
          <a:xfrm>
            <a:off x="3492500" y="5327651"/>
            <a:ext cx="927100" cy="411163"/>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Apollo</a:t>
            </a:r>
          </a:p>
        </p:txBody>
      </p:sp>
      <p:sp>
        <p:nvSpPr>
          <p:cNvPr id="15377" name="Title 20">
            <a:extLst>
              <a:ext uri="{FF2B5EF4-FFF2-40B4-BE49-F238E27FC236}">
                <a16:creationId xmlns:a16="http://schemas.microsoft.com/office/drawing/2014/main" id="{3B04604E-DFC7-47F6-8643-85FC5511C8AA}"/>
              </a:ext>
            </a:extLst>
          </p:cNvPr>
          <p:cNvSpPr>
            <a:spLocks noGrp="1"/>
          </p:cNvSpPr>
          <p:nvPr>
            <p:ph type="title"/>
          </p:nvPr>
        </p:nvSpPr>
        <p:spPr>
          <a:xfrm>
            <a:off x="1981201" y="479426"/>
            <a:ext cx="8220075" cy="993775"/>
          </a:xfrm>
        </p:spPr>
        <p:txBody>
          <a:bodyPr/>
          <a:lstStyle/>
          <a:p>
            <a:pPr eaLnBrk="1" hangingPunct="1"/>
            <a:r>
              <a:rPr lang="en-GB" altLang="en-US" sz="3600"/>
              <a:t>A God Family Tree</a:t>
            </a:r>
          </a:p>
        </p:txBody>
      </p:sp>
      <p:sp>
        <p:nvSpPr>
          <p:cNvPr id="15378" name="Rectangle 7">
            <a:extLst>
              <a:ext uri="{FF2B5EF4-FFF2-40B4-BE49-F238E27FC236}">
                <a16:creationId xmlns:a16="http://schemas.microsoft.com/office/drawing/2014/main" id="{2DF5FC87-545B-46A1-9FC9-273FCD5EF798}"/>
              </a:ext>
            </a:extLst>
          </p:cNvPr>
          <p:cNvSpPr>
            <a:spLocks noChangeArrowheads="1"/>
          </p:cNvSpPr>
          <p:nvPr/>
        </p:nvSpPr>
        <p:spPr bwMode="auto">
          <a:xfrm>
            <a:off x="2279650" y="1284288"/>
            <a:ext cx="76327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spcAft>
                <a:spcPts val="1200"/>
              </a:spcAft>
              <a:buNone/>
            </a:pPr>
            <a:r>
              <a:rPr lang="en-GB" altLang="en-US" sz="1800">
                <a:solidFill>
                  <a:schemeClr val="tx1"/>
                </a:solidFill>
              </a:rPr>
              <a:t>Most of the gods and goddesses were related to each other. Have a look at this family tree to see how our twelve gods and goddesses were linked.</a:t>
            </a:r>
          </a:p>
        </p:txBody>
      </p:sp>
      <p:cxnSp>
        <p:nvCxnSpPr>
          <p:cNvPr id="20" name="Straight Connector 19">
            <a:extLst>
              <a:ext uri="{FF2B5EF4-FFF2-40B4-BE49-F238E27FC236}">
                <a16:creationId xmlns:a16="http://schemas.microsoft.com/office/drawing/2014/main" id="{0F7E8036-0E1E-483D-9E64-B1EA8BF7106A}"/>
              </a:ext>
            </a:extLst>
          </p:cNvPr>
          <p:cNvCxnSpPr/>
          <p:nvPr/>
        </p:nvCxnSpPr>
        <p:spPr bwMode="auto">
          <a:xfrm>
            <a:off x="4467225" y="2960688"/>
            <a:ext cx="46418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8A90327-9A50-4A7F-A3D3-BE344AC699FB}"/>
              </a:ext>
            </a:extLst>
          </p:cNvPr>
          <p:cNvCxnSpPr/>
          <p:nvPr/>
        </p:nvCxnSpPr>
        <p:spPr bwMode="auto">
          <a:xfrm>
            <a:off x="4467225" y="2952750"/>
            <a:ext cx="0" cy="3556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DDB2611-D1C1-464C-986C-7A3EC0D88B02}"/>
              </a:ext>
            </a:extLst>
          </p:cNvPr>
          <p:cNvCxnSpPr/>
          <p:nvPr/>
        </p:nvCxnSpPr>
        <p:spPr bwMode="auto">
          <a:xfrm>
            <a:off x="7566025" y="2960689"/>
            <a:ext cx="0" cy="3571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8D91007-86F4-4335-9B9F-31CF4395DE85}"/>
              </a:ext>
            </a:extLst>
          </p:cNvPr>
          <p:cNvCxnSpPr/>
          <p:nvPr/>
        </p:nvCxnSpPr>
        <p:spPr bwMode="auto">
          <a:xfrm>
            <a:off x="9102725" y="2952750"/>
            <a:ext cx="0" cy="3556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C2851857-2361-49FA-9C64-3E248A17B672}"/>
              </a:ext>
            </a:extLst>
          </p:cNvPr>
          <p:cNvCxnSpPr/>
          <p:nvPr/>
        </p:nvCxnSpPr>
        <p:spPr bwMode="auto">
          <a:xfrm>
            <a:off x="6380163" y="3724276"/>
            <a:ext cx="0" cy="6953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353EF61-23B0-4356-8A50-177AFE6D9FBA}"/>
              </a:ext>
            </a:extLst>
          </p:cNvPr>
          <p:cNvCxnSpPr/>
          <p:nvPr/>
        </p:nvCxnSpPr>
        <p:spPr bwMode="auto">
          <a:xfrm>
            <a:off x="2940050" y="4970463"/>
            <a:ext cx="9588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2787149-E2A1-4E4A-8CD9-A6670C277B35}"/>
              </a:ext>
            </a:extLst>
          </p:cNvPr>
          <p:cNvCxnSpPr/>
          <p:nvPr/>
        </p:nvCxnSpPr>
        <p:spPr bwMode="auto">
          <a:xfrm>
            <a:off x="2940050" y="4970463"/>
            <a:ext cx="0" cy="3556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84F28FA-B65E-4C3F-9BF0-5003E8A49D9D}"/>
              </a:ext>
            </a:extLst>
          </p:cNvPr>
          <p:cNvCxnSpPr/>
          <p:nvPr/>
        </p:nvCxnSpPr>
        <p:spPr bwMode="auto">
          <a:xfrm>
            <a:off x="3898900" y="4979989"/>
            <a:ext cx="0" cy="3587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49599D2-F888-43D3-B1F1-6E9D8D33574A}"/>
              </a:ext>
            </a:extLst>
          </p:cNvPr>
          <p:cNvCxnSpPr/>
          <p:nvPr/>
        </p:nvCxnSpPr>
        <p:spPr bwMode="auto">
          <a:xfrm>
            <a:off x="5022850" y="3486150"/>
            <a:ext cx="0" cy="636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73878D2-89C6-48C5-8847-0BCD51B86041}"/>
              </a:ext>
            </a:extLst>
          </p:cNvPr>
          <p:cNvCxnSpPr/>
          <p:nvPr/>
        </p:nvCxnSpPr>
        <p:spPr bwMode="auto">
          <a:xfrm>
            <a:off x="4900613" y="3494088"/>
            <a:ext cx="2730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FDC041D-3CBC-4615-AC5C-F3A093AB95D3}"/>
              </a:ext>
            </a:extLst>
          </p:cNvPr>
          <p:cNvCxnSpPr/>
          <p:nvPr/>
        </p:nvCxnSpPr>
        <p:spPr bwMode="auto">
          <a:xfrm>
            <a:off x="4340225" y="3657600"/>
            <a:ext cx="0" cy="11112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1903B6D-36AB-42A0-A531-CA69FD1C6793}"/>
              </a:ext>
            </a:extLst>
          </p:cNvPr>
          <p:cNvCxnSpPr/>
          <p:nvPr/>
        </p:nvCxnSpPr>
        <p:spPr bwMode="auto">
          <a:xfrm>
            <a:off x="9105900" y="4368800"/>
            <a:ext cx="0" cy="10541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0A270A4-3C37-4053-9105-D888613953A8}"/>
              </a:ext>
            </a:extLst>
          </p:cNvPr>
          <p:cNvCxnSpPr/>
          <p:nvPr/>
        </p:nvCxnSpPr>
        <p:spPr bwMode="auto">
          <a:xfrm>
            <a:off x="3641725" y="3502025"/>
            <a:ext cx="0" cy="14684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392" name="Group 7169">
            <a:extLst>
              <a:ext uri="{FF2B5EF4-FFF2-40B4-BE49-F238E27FC236}">
                <a16:creationId xmlns:a16="http://schemas.microsoft.com/office/drawing/2014/main" id="{08610156-7482-4DD4-AC09-3170E7279004}"/>
              </a:ext>
            </a:extLst>
          </p:cNvPr>
          <p:cNvGrpSpPr>
            <a:grpSpLocks/>
          </p:cNvGrpSpPr>
          <p:nvPr/>
        </p:nvGrpSpPr>
        <p:grpSpPr bwMode="auto">
          <a:xfrm>
            <a:off x="5961064" y="2295526"/>
            <a:ext cx="769937" cy="136525"/>
            <a:chOff x="4148703" y="1195463"/>
            <a:chExt cx="790649" cy="142434"/>
          </a:xfrm>
        </p:grpSpPr>
        <p:cxnSp>
          <p:nvCxnSpPr>
            <p:cNvPr id="70" name="Straight Connector 69">
              <a:extLst>
                <a:ext uri="{FF2B5EF4-FFF2-40B4-BE49-F238E27FC236}">
                  <a16:creationId xmlns:a16="http://schemas.microsoft.com/office/drawing/2014/main" id="{EF22541D-9F6F-4D31-9390-5521203904CC}"/>
                </a:ext>
              </a:extLst>
            </p:cNvPr>
            <p:cNvCxnSpPr/>
            <p:nvPr/>
          </p:nvCxnSpPr>
          <p:spPr>
            <a:xfrm flipH="1">
              <a:off x="4275859" y="1256743"/>
              <a:ext cx="58035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9ABD1D04-40D2-47AE-9C74-F6D214F95364}"/>
                </a:ext>
              </a:extLst>
            </p:cNvPr>
            <p:cNvSpPr/>
            <p:nvPr/>
          </p:nvSpPr>
          <p:spPr>
            <a:xfrm>
              <a:off x="4148703" y="1197120"/>
              <a:ext cx="141827" cy="140777"/>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2" name="Oval 71">
              <a:extLst>
                <a:ext uri="{FF2B5EF4-FFF2-40B4-BE49-F238E27FC236}">
                  <a16:creationId xmlns:a16="http://schemas.microsoft.com/office/drawing/2014/main" id="{8A0F2ED9-3314-42B8-9EA8-040B9B0CBA53}"/>
                </a:ext>
              </a:extLst>
            </p:cNvPr>
            <p:cNvSpPr/>
            <p:nvPr/>
          </p:nvSpPr>
          <p:spPr>
            <a:xfrm>
              <a:off x="4797525" y="1195463"/>
              <a:ext cx="141827" cy="140778"/>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cxnSp>
        <p:nvCxnSpPr>
          <p:cNvPr id="35" name="Straight Connector 34">
            <a:extLst>
              <a:ext uri="{FF2B5EF4-FFF2-40B4-BE49-F238E27FC236}">
                <a16:creationId xmlns:a16="http://schemas.microsoft.com/office/drawing/2014/main" id="{A731D9DC-8675-4E71-A06C-8C581FCCEE25}"/>
              </a:ext>
            </a:extLst>
          </p:cNvPr>
          <p:cNvCxnSpPr/>
          <p:nvPr/>
        </p:nvCxnSpPr>
        <p:spPr bwMode="auto">
          <a:xfrm>
            <a:off x="6373813" y="2354263"/>
            <a:ext cx="0" cy="98266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989BFAFE-9719-431C-B6A7-D29BC3DCBFEF}"/>
              </a:ext>
            </a:extLst>
          </p:cNvPr>
          <p:cNvSpPr/>
          <p:nvPr/>
        </p:nvSpPr>
        <p:spPr bwMode="auto">
          <a:xfrm>
            <a:off x="6303963" y="3278189"/>
            <a:ext cx="139700" cy="136525"/>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7" name="Oval 36">
            <a:extLst>
              <a:ext uri="{FF2B5EF4-FFF2-40B4-BE49-F238E27FC236}">
                <a16:creationId xmlns:a16="http://schemas.microsoft.com/office/drawing/2014/main" id="{70091C90-D260-44F9-B129-E883FD3F409B}"/>
              </a:ext>
            </a:extLst>
          </p:cNvPr>
          <p:cNvSpPr/>
          <p:nvPr/>
        </p:nvSpPr>
        <p:spPr bwMode="auto">
          <a:xfrm>
            <a:off x="6303963" y="3625851"/>
            <a:ext cx="139700" cy="138113"/>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8" name="Oval 37">
            <a:extLst>
              <a:ext uri="{FF2B5EF4-FFF2-40B4-BE49-F238E27FC236}">
                <a16:creationId xmlns:a16="http://schemas.microsoft.com/office/drawing/2014/main" id="{6B8E8E52-8496-4BBB-9F70-9DC85E4327DB}"/>
              </a:ext>
            </a:extLst>
          </p:cNvPr>
          <p:cNvSpPr/>
          <p:nvPr/>
        </p:nvSpPr>
        <p:spPr bwMode="auto">
          <a:xfrm>
            <a:off x="6315076" y="4376739"/>
            <a:ext cx="138113" cy="136525"/>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9" name="Oval 38">
            <a:extLst>
              <a:ext uri="{FF2B5EF4-FFF2-40B4-BE49-F238E27FC236}">
                <a16:creationId xmlns:a16="http://schemas.microsoft.com/office/drawing/2014/main" id="{E3C52B40-C505-42B6-9F8D-63B05CEBC0B2}"/>
              </a:ext>
            </a:extLst>
          </p:cNvPr>
          <p:cNvSpPr/>
          <p:nvPr/>
        </p:nvSpPr>
        <p:spPr bwMode="auto">
          <a:xfrm>
            <a:off x="7497764" y="3270251"/>
            <a:ext cx="136525" cy="136525"/>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40" name="Oval 39">
            <a:extLst>
              <a:ext uri="{FF2B5EF4-FFF2-40B4-BE49-F238E27FC236}">
                <a16:creationId xmlns:a16="http://schemas.microsoft.com/office/drawing/2014/main" id="{650175AF-F78F-450D-8FE9-8485B87745B8}"/>
              </a:ext>
            </a:extLst>
          </p:cNvPr>
          <p:cNvSpPr/>
          <p:nvPr/>
        </p:nvSpPr>
        <p:spPr bwMode="auto">
          <a:xfrm>
            <a:off x="9032876" y="3235326"/>
            <a:ext cx="138113" cy="136525"/>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41" name="Oval 40">
            <a:extLst>
              <a:ext uri="{FF2B5EF4-FFF2-40B4-BE49-F238E27FC236}">
                <a16:creationId xmlns:a16="http://schemas.microsoft.com/office/drawing/2014/main" id="{7F9F2A29-8FA1-42FF-8959-B39A135E5444}"/>
              </a:ext>
            </a:extLst>
          </p:cNvPr>
          <p:cNvSpPr/>
          <p:nvPr/>
        </p:nvSpPr>
        <p:spPr bwMode="auto">
          <a:xfrm>
            <a:off x="4830763" y="3427413"/>
            <a:ext cx="138112" cy="138112"/>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42" name="Oval 41">
            <a:extLst>
              <a:ext uri="{FF2B5EF4-FFF2-40B4-BE49-F238E27FC236}">
                <a16:creationId xmlns:a16="http://schemas.microsoft.com/office/drawing/2014/main" id="{B56DDEA1-3773-418E-9065-7A3B0C4D0A1B}"/>
              </a:ext>
            </a:extLst>
          </p:cNvPr>
          <p:cNvSpPr/>
          <p:nvPr/>
        </p:nvSpPr>
        <p:spPr bwMode="auto">
          <a:xfrm>
            <a:off x="5078413" y="3427413"/>
            <a:ext cx="138112" cy="138112"/>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43" name="Oval 42">
            <a:extLst>
              <a:ext uri="{FF2B5EF4-FFF2-40B4-BE49-F238E27FC236}">
                <a16:creationId xmlns:a16="http://schemas.microsoft.com/office/drawing/2014/main" id="{50334395-58FF-42BF-A591-A181B020D06F}"/>
              </a:ext>
            </a:extLst>
          </p:cNvPr>
          <p:cNvSpPr/>
          <p:nvPr/>
        </p:nvSpPr>
        <p:spPr bwMode="auto">
          <a:xfrm>
            <a:off x="4946651" y="4076701"/>
            <a:ext cx="138113" cy="138113"/>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44" name="Oval 43">
            <a:extLst>
              <a:ext uri="{FF2B5EF4-FFF2-40B4-BE49-F238E27FC236}">
                <a16:creationId xmlns:a16="http://schemas.microsoft.com/office/drawing/2014/main" id="{E7B6BFDD-A3F8-4152-8A7A-6E16A4864B9E}"/>
              </a:ext>
            </a:extLst>
          </p:cNvPr>
          <p:cNvSpPr/>
          <p:nvPr/>
        </p:nvSpPr>
        <p:spPr bwMode="auto">
          <a:xfrm>
            <a:off x="4264026" y="3636963"/>
            <a:ext cx="136525" cy="138112"/>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45" name="Oval 44">
            <a:extLst>
              <a:ext uri="{FF2B5EF4-FFF2-40B4-BE49-F238E27FC236}">
                <a16:creationId xmlns:a16="http://schemas.microsoft.com/office/drawing/2014/main" id="{24B9EA72-5971-474A-A94E-57556F8D3DCE}"/>
              </a:ext>
            </a:extLst>
          </p:cNvPr>
          <p:cNvSpPr/>
          <p:nvPr/>
        </p:nvSpPr>
        <p:spPr bwMode="auto">
          <a:xfrm>
            <a:off x="4278314" y="4679951"/>
            <a:ext cx="136525" cy="138113"/>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cxnSp>
        <p:nvCxnSpPr>
          <p:cNvPr id="46" name="Straight Connector 45">
            <a:extLst>
              <a:ext uri="{FF2B5EF4-FFF2-40B4-BE49-F238E27FC236}">
                <a16:creationId xmlns:a16="http://schemas.microsoft.com/office/drawing/2014/main" id="{563D1315-9359-4B18-85DD-A109A56C7A8C}"/>
              </a:ext>
            </a:extLst>
          </p:cNvPr>
          <p:cNvCxnSpPr/>
          <p:nvPr/>
        </p:nvCxnSpPr>
        <p:spPr bwMode="auto">
          <a:xfrm>
            <a:off x="3505200" y="3486150"/>
            <a:ext cx="27463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BE0DF07E-AC80-4F7A-B6C8-7CF4D187CE81}"/>
              </a:ext>
            </a:extLst>
          </p:cNvPr>
          <p:cNvSpPr/>
          <p:nvPr/>
        </p:nvSpPr>
        <p:spPr bwMode="auto">
          <a:xfrm>
            <a:off x="3719514" y="3424239"/>
            <a:ext cx="136525" cy="136525"/>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48" name="Oval 47">
            <a:extLst>
              <a:ext uri="{FF2B5EF4-FFF2-40B4-BE49-F238E27FC236}">
                <a16:creationId xmlns:a16="http://schemas.microsoft.com/office/drawing/2014/main" id="{3217AF26-95D9-439D-B8CB-BC4F5083D2AC}"/>
              </a:ext>
            </a:extLst>
          </p:cNvPr>
          <p:cNvSpPr/>
          <p:nvPr/>
        </p:nvSpPr>
        <p:spPr bwMode="auto">
          <a:xfrm>
            <a:off x="3430589" y="3416301"/>
            <a:ext cx="136525" cy="138113"/>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49" name="Oval 48">
            <a:extLst>
              <a:ext uri="{FF2B5EF4-FFF2-40B4-BE49-F238E27FC236}">
                <a16:creationId xmlns:a16="http://schemas.microsoft.com/office/drawing/2014/main" id="{FBE4F7FF-786E-4064-A515-16EDB9EA0CAE}"/>
              </a:ext>
            </a:extLst>
          </p:cNvPr>
          <p:cNvSpPr/>
          <p:nvPr/>
        </p:nvSpPr>
        <p:spPr bwMode="auto">
          <a:xfrm>
            <a:off x="9040814" y="4298951"/>
            <a:ext cx="136525" cy="138113"/>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0" name="Oval 49">
            <a:extLst>
              <a:ext uri="{FF2B5EF4-FFF2-40B4-BE49-F238E27FC236}">
                <a16:creationId xmlns:a16="http://schemas.microsoft.com/office/drawing/2014/main" id="{0062D994-653A-4C5A-B428-73C0D451918D}"/>
              </a:ext>
            </a:extLst>
          </p:cNvPr>
          <p:cNvSpPr/>
          <p:nvPr/>
        </p:nvSpPr>
        <p:spPr bwMode="auto">
          <a:xfrm>
            <a:off x="9043989" y="5362576"/>
            <a:ext cx="136525" cy="138113"/>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 name="Oval 50">
            <a:extLst>
              <a:ext uri="{FF2B5EF4-FFF2-40B4-BE49-F238E27FC236}">
                <a16:creationId xmlns:a16="http://schemas.microsoft.com/office/drawing/2014/main" id="{C1855141-898C-47A9-8365-E7DA5EE2DED2}"/>
              </a:ext>
            </a:extLst>
          </p:cNvPr>
          <p:cNvSpPr/>
          <p:nvPr/>
        </p:nvSpPr>
        <p:spPr bwMode="auto">
          <a:xfrm>
            <a:off x="3817938" y="5276851"/>
            <a:ext cx="138112" cy="138113"/>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 name="Oval 51">
            <a:extLst>
              <a:ext uri="{FF2B5EF4-FFF2-40B4-BE49-F238E27FC236}">
                <a16:creationId xmlns:a16="http://schemas.microsoft.com/office/drawing/2014/main" id="{2023D354-20B2-45CA-89C3-0A94BA3827C8}"/>
              </a:ext>
            </a:extLst>
          </p:cNvPr>
          <p:cNvSpPr/>
          <p:nvPr/>
        </p:nvSpPr>
        <p:spPr bwMode="auto">
          <a:xfrm>
            <a:off x="2873376" y="5276851"/>
            <a:ext cx="138113" cy="138113"/>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 name="Oval 52">
            <a:extLst>
              <a:ext uri="{FF2B5EF4-FFF2-40B4-BE49-F238E27FC236}">
                <a16:creationId xmlns:a16="http://schemas.microsoft.com/office/drawing/2014/main" id="{E8A305F5-B9FF-4716-82C1-077BD1FE9504}"/>
              </a:ext>
            </a:extLst>
          </p:cNvPr>
          <p:cNvSpPr/>
          <p:nvPr/>
        </p:nvSpPr>
        <p:spPr bwMode="auto">
          <a:xfrm>
            <a:off x="2873376" y="4926013"/>
            <a:ext cx="138113" cy="138112"/>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4" name="Oval 53">
            <a:extLst>
              <a:ext uri="{FF2B5EF4-FFF2-40B4-BE49-F238E27FC236}">
                <a16:creationId xmlns:a16="http://schemas.microsoft.com/office/drawing/2014/main" id="{C1F6AD98-26F9-4511-BA71-D832F86E3BE2}"/>
              </a:ext>
            </a:extLst>
          </p:cNvPr>
          <p:cNvSpPr/>
          <p:nvPr/>
        </p:nvSpPr>
        <p:spPr bwMode="auto">
          <a:xfrm>
            <a:off x="3827463" y="4911726"/>
            <a:ext cx="138112" cy="138113"/>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5" name="Oval 54">
            <a:extLst>
              <a:ext uri="{FF2B5EF4-FFF2-40B4-BE49-F238E27FC236}">
                <a16:creationId xmlns:a16="http://schemas.microsoft.com/office/drawing/2014/main" id="{A2BD200F-E243-4E47-9CEC-AFE138D7A06C}"/>
              </a:ext>
            </a:extLst>
          </p:cNvPr>
          <p:cNvSpPr/>
          <p:nvPr/>
        </p:nvSpPr>
        <p:spPr bwMode="auto">
          <a:xfrm>
            <a:off x="4416426" y="2917826"/>
            <a:ext cx="138113" cy="138113"/>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6" name="Oval 55">
            <a:extLst>
              <a:ext uri="{FF2B5EF4-FFF2-40B4-BE49-F238E27FC236}">
                <a16:creationId xmlns:a16="http://schemas.microsoft.com/office/drawing/2014/main" id="{EBF2093C-4A41-4475-A89E-88E65022B2FA}"/>
              </a:ext>
            </a:extLst>
          </p:cNvPr>
          <p:cNvSpPr/>
          <p:nvPr/>
        </p:nvSpPr>
        <p:spPr bwMode="auto">
          <a:xfrm>
            <a:off x="9029701" y="2909888"/>
            <a:ext cx="138113" cy="138112"/>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7" name="Oval 56">
            <a:extLst>
              <a:ext uri="{FF2B5EF4-FFF2-40B4-BE49-F238E27FC236}">
                <a16:creationId xmlns:a16="http://schemas.microsoft.com/office/drawing/2014/main" id="{4EC15391-A1FD-4DF3-81BA-CF80E24093D8}"/>
              </a:ext>
            </a:extLst>
          </p:cNvPr>
          <p:cNvSpPr/>
          <p:nvPr/>
        </p:nvSpPr>
        <p:spPr bwMode="auto">
          <a:xfrm>
            <a:off x="6305551" y="2890838"/>
            <a:ext cx="138113" cy="138112"/>
          </a:xfrm>
          <a:prstGeom prst="ellipse">
            <a:avLst/>
          </a:prstGeom>
          <a:solidFill>
            <a:srgbClr val="B941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5416" name="Picture 2">
            <a:extLst>
              <a:ext uri="{FF2B5EF4-FFF2-40B4-BE49-F238E27FC236}">
                <a16:creationId xmlns:a16="http://schemas.microsoft.com/office/drawing/2014/main" id="{8F0D0697-18BF-4A8A-87EC-DCF03668C8C2}"/>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64026" y="5213350"/>
            <a:ext cx="5302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17" name="Picture 4">
            <a:extLst>
              <a:ext uri="{FF2B5EF4-FFF2-40B4-BE49-F238E27FC236}">
                <a16:creationId xmlns:a16="http://schemas.microsoft.com/office/drawing/2014/main" id="{64D7B8D7-E11D-4010-B595-6243125E157C}"/>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47900" y="4926014"/>
            <a:ext cx="5207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18" name="Picture 6">
            <a:extLst>
              <a:ext uri="{FF2B5EF4-FFF2-40B4-BE49-F238E27FC236}">
                <a16:creationId xmlns:a16="http://schemas.microsoft.com/office/drawing/2014/main" id="{84FC9D6D-5C8D-45BF-AAE7-913537F21333}"/>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57763" y="4656139"/>
            <a:ext cx="531812"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19" name="Picture 8">
            <a:extLst>
              <a:ext uri="{FF2B5EF4-FFF2-40B4-BE49-F238E27FC236}">
                <a16:creationId xmlns:a16="http://schemas.microsoft.com/office/drawing/2014/main" id="{8850BB12-69FB-4626-8FD0-165137F7DA8B}"/>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22900" y="3762376"/>
            <a:ext cx="490538"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20" name="Picture 9">
            <a:extLst>
              <a:ext uri="{FF2B5EF4-FFF2-40B4-BE49-F238E27FC236}">
                <a16:creationId xmlns:a16="http://schemas.microsoft.com/office/drawing/2014/main" id="{AFF7E4B5-BD73-4801-991F-E0342D7BFD4A}"/>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6656389" y="4233863"/>
            <a:ext cx="496887"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21" name="Picture 10">
            <a:extLst>
              <a:ext uri="{FF2B5EF4-FFF2-40B4-BE49-F238E27FC236}">
                <a16:creationId xmlns:a16="http://schemas.microsoft.com/office/drawing/2014/main" id="{A813646D-FE19-4EF2-A475-7B4E30611784}"/>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8035925" y="5326063"/>
            <a:ext cx="7239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22" name="Picture 86">
            <a:extLst>
              <a:ext uri="{FF2B5EF4-FFF2-40B4-BE49-F238E27FC236}">
                <a16:creationId xmlns:a16="http://schemas.microsoft.com/office/drawing/2014/main" id="{C9146F43-3F5C-4754-A3D6-6DDE3A77A190}"/>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9478963" y="3832226"/>
            <a:ext cx="227012"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23" name="Picture 87">
            <a:extLst>
              <a:ext uri="{FF2B5EF4-FFF2-40B4-BE49-F238E27FC236}">
                <a16:creationId xmlns:a16="http://schemas.microsoft.com/office/drawing/2014/main" id="{B3D0F639-C5F5-4F00-AEAD-CC3C96115F63}"/>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9455151" y="3025775"/>
            <a:ext cx="314325"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24" name="Picture 88">
            <a:extLst>
              <a:ext uri="{FF2B5EF4-FFF2-40B4-BE49-F238E27FC236}">
                <a16:creationId xmlns:a16="http://schemas.microsoft.com/office/drawing/2014/main" id="{FB2433A8-297C-4008-8594-B267E0803A69}"/>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8062913" y="3187701"/>
            <a:ext cx="4445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25" name="Picture 89">
            <a:extLst>
              <a:ext uri="{FF2B5EF4-FFF2-40B4-BE49-F238E27FC236}">
                <a16:creationId xmlns:a16="http://schemas.microsoft.com/office/drawing/2014/main" id="{60C65DA4-74E8-4062-8558-E818F337ACCA}"/>
              </a:ext>
            </a:extLst>
          </p:cNvPr>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613526" y="3014664"/>
            <a:ext cx="3460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26" name="Picture 90">
            <a:extLst>
              <a:ext uri="{FF2B5EF4-FFF2-40B4-BE49-F238E27FC236}">
                <a16:creationId xmlns:a16="http://schemas.microsoft.com/office/drawing/2014/main" id="{FFA4016F-B217-4C47-8A07-9F1967786C9B}"/>
              </a:ext>
            </a:extLst>
          </p:cNvPr>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597275" y="2697164"/>
            <a:ext cx="77628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27" name="Picture 91">
            <a:extLst>
              <a:ext uri="{FF2B5EF4-FFF2-40B4-BE49-F238E27FC236}">
                <a16:creationId xmlns:a16="http://schemas.microsoft.com/office/drawing/2014/main" id="{7681D8D7-F9CE-4065-8803-951F651629A5}"/>
              </a:ext>
            </a:extLst>
          </p:cNvPr>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833938" y="1970088"/>
            <a:ext cx="3429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5">
            <a:extLst>
              <a:ext uri="{FF2B5EF4-FFF2-40B4-BE49-F238E27FC236}">
                <a16:creationId xmlns:a16="http://schemas.microsoft.com/office/drawing/2014/main" id="{58B47E1D-7AA3-42E9-A7B5-F85A1FC0FC2F}"/>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79650" y="1697039"/>
            <a:ext cx="7632700" cy="439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le 20">
            <a:extLst>
              <a:ext uri="{FF2B5EF4-FFF2-40B4-BE49-F238E27FC236}">
                <a16:creationId xmlns:a16="http://schemas.microsoft.com/office/drawing/2014/main" id="{C07245C6-5947-4575-B119-0E0CEAA8C53E}"/>
              </a:ext>
            </a:extLst>
          </p:cNvPr>
          <p:cNvSpPr>
            <a:spLocks noGrp="1"/>
          </p:cNvSpPr>
          <p:nvPr>
            <p:ph type="title"/>
          </p:nvPr>
        </p:nvSpPr>
        <p:spPr>
          <a:xfrm>
            <a:off x="1981201" y="479426"/>
            <a:ext cx="8220075" cy="993775"/>
          </a:xfrm>
        </p:spPr>
        <p:txBody>
          <a:bodyPr/>
          <a:lstStyle/>
          <a:p>
            <a:pPr eaLnBrk="1" hangingPunct="1"/>
            <a:r>
              <a:rPr lang="en-GB" altLang="en-US" sz="3600"/>
              <a:t>Gods and Goddesses Details</a:t>
            </a:r>
          </a:p>
        </p:txBody>
      </p:sp>
      <p:sp>
        <p:nvSpPr>
          <p:cNvPr id="16388" name="Rectangle 7">
            <a:extLst>
              <a:ext uri="{FF2B5EF4-FFF2-40B4-BE49-F238E27FC236}">
                <a16:creationId xmlns:a16="http://schemas.microsoft.com/office/drawing/2014/main" id="{89D97057-0156-4628-B6EA-59D27F3F5DE5}"/>
              </a:ext>
            </a:extLst>
          </p:cNvPr>
          <p:cNvSpPr>
            <a:spLocks noChangeArrowheads="1"/>
          </p:cNvSpPr>
          <p:nvPr/>
        </p:nvSpPr>
        <p:spPr bwMode="auto">
          <a:xfrm>
            <a:off x="2279650" y="1284289"/>
            <a:ext cx="7632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spcAft>
                <a:spcPts val="1200"/>
              </a:spcAft>
              <a:buNone/>
            </a:pPr>
            <a:r>
              <a:rPr lang="en-GB" altLang="en-US" sz="1800">
                <a:solidFill>
                  <a:schemeClr val="tx1"/>
                </a:solidFill>
              </a:rPr>
              <a:t>Now let’s have a closer look at some of the Roman gods.</a:t>
            </a:r>
          </a:p>
        </p:txBody>
      </p:sp>
      <p:pic>
        <p:nvPicPr>
          <p:cNvPr id="16389" name="Picture 3">
            <a:extLst>
              <a:ext uri="{FF2B5EF4-FFF2-40B4-BE49-F238E27FC236}">
                <a16:creationId xmlns:a16="http://schemas.microsoft.com/office/drawing/2014/main" id="{0B1B1DC4-1A0B-40C9-BA87-6182DE1367EF}"/>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86013" y="1990725"/>
            <a:ext cx="2298700"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5">
            <a:extLst>
              <a:ext uri="{FF2B5EF4-FFF2-40B4-BE49-F238E27FC236}">
                <a16:creationId xmlns:a16="http://schemas.microsoft.com/office/drawing/2014/main" id="{26553498-DD94-40D0-89A8-AF7C978A9860}"/>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097338" y="2238375"/>
            <a:ext cx="1281112" cy="385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12">
            <a:extLst>
              <a:ext uri="{FF2B5EF4-FFF2-40B4-BE49-F238E27FC236}">
                <a16:creationId xmlns:a16="http://schemas.microsoft.com/office/drawing/2014/main" id="{A74BAAC2-6EDF-4642-AC8C-20197CE3F1B2}"/>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37138" y="1711325"/>
            <a:ext cx="1928812"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14">
            <a:extLst>
              <a:ext uri="{FF2B5EF4-FFF2-40B4-BE49-F238E27FC236}">
                <a16:creationId xmlns:a16="http://schemas.microsoft.com/office/drawing/2014/main" id="{14437089-AE44-455A-90B9-D35405D8677A}"/>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835651" y="2181225"/>
            <a:ext cx="4271963"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a:extLst>
              <a:ext uri="{FF2B5EF4-FFF2-40B4-BE49-F238E27FC236}">
                <a16:creationId xmlns:a16="http://schemas.microsoft.com/office/drawing/2014/main" id="{2E6D8D41-AB05-4566-A592-79439AB4F6DE}"/>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48438" y="1976439"/>
            <a:ext cx="3363912" cy="412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le 20">
            <a:extLst>
              <a:ext uri="{FF2B5EF4-FFF2-40B4-BE49-F238E27FC236}">
                <a16:creationId xmlns:a16="http://schemas.microsoft.com/office/drawing/2014/main" id="{66A980B6-2690-422D-AE37-FEC470EDA5E0}"/>
              </a:ext>
            </a:extLst>
          </p:cNvPr>
          <p:cNvSpPr>
            <a:spLocks noGrp="1"/>
          </p:cNvSpPr>
          <p:nvPr>
            <p:ph type="title"/>
          </p:nvPr>
        </p:nvSpPr>
        <p:spPr>
          <a:xfrm>
            <a:off x="1981201" y="479426"/>
            <a:ext cx="8220075" cy="993775"/>
          </a:xfrm>
        </p:spPr>
        <p:txBody>
          <a:bodyPr/>
          <a:lstStyle/>
          <a:p>
            <a:pPr eaLnBrk="1" hangingPunct="1"/>
            <a:r>
              <a:rPr lang="en-GB" altLang="en-US" sz="3600"/>
              <a:t>Saturn: God of Time</a:t>
            </a:r>
          </a:p>
        </p:txBody>
      </p:sp>
      <p:sp>
        <p:nvSpPr>
          <p:cNvPr id="17412" name="Rectangle 2">
            <a:extLst>
              <a:ext uri="{FF2B5EF4-FFF2-40B4-BE49-F238E27FC236}">
                <a16:creationId xmlns:a16="http://schemas.microsoft.com/office/drawing/2014/main" id="{11BB33C3-73ED-4B73-91C8-C22372EFAE6C}"/>
              </a:ext>
            </a:extLst>
          </p:cNvPr>
          <p:cNvSpPr>
            <a:spLocks noChangeArrowheads="1"/>
          </p:cNvSpPr>
          <p:nvPr/>
        </p:nvSpPr>
        <p:spPr bwMode="auto">
          <a:xfrm>
            <a:off x="2939784" y="1230314"/>
            <a:ext cx="631243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1800" b="1">
                <a:solidFill>
                  <a:schemeClr val="tx1"/>
                </a:solidFill>
              </a:rPr>
              <a:t>Father of Jupiter, Pluto, Neptune, Juno, Ceres and Vesta.</a:t>
            </a:r>
          </a:p>
          <a:p>
            <a:pPr algn="ctr" eaLnBrk="1" hangingPunct="1">
              <a:lnSpc>
                <a:spcPct val="100000"/>
              </a:lnSpc>
              <a:spcBef>
                <a:spcPct val="0"/>
              </a:spcBef>
              <a:buFontTx/>
              <a:buNone/>
            </a:pPr>
            <a:r>
              <a:rPr lang="en-GB" altLang="en-US" sz="1800" b="1">
                <a:solidFill>
                  <a:schemeClr val="tx1"/>
                </a:solidFill>
              </a:rPr>
              <a:t>Married to Ops, Mother Goddess.</a:t>
            </a:r>
          </a:p>
        </p:txBody>
      </p:sp>
      <p:pic>
        <p:nvPicPr>
          <p:cNvPr id="17413" name="Picture 5">
            <a:extLst>
              <a:ext uri="{FF2B5EF4-FFF2-40B4-BE49-F238E27FC236}">
                <a16:creationId xmlns:a16="http://schemas.microsoft.com/office/drawing/2014/main" id="{FB22615A-DD0F-41B9-AB1D-C0B850F6159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34238" y="2125663"/>
            <a:ext cx="2241550" cy="397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4" name="Group 13">
            <a:extLst>
              <a:ext uri="{FF2B5EF4-FFF2-40B4-BE49-F238E27FC236}">
                <a16:creationId xmlns:a16="http://schemas.microsoft.com/office/drawing/2014/main" id="{59AF172A-788B-476A-BDEF-63E85B776A86}"/>
              </a:ext>
            </a:extLst>
          </p:cNvPr>
          <p:cNvGrpSpPr>
            <a:grpSpLocks/>
          </p:cNvGrpSpPr>
          <p:nvPr/>
        </p:nvGrpSpPr>
        <p:grpSpPr bwMode="auto">
          <a:xfrm>
            <a:off x="2279651" y="1976439"/>
            <a:ext cx="4162425" cy="4122737"/>
            <a:chOff x="755650" y="1977081"/>
            <a:chExt cx="4162339" cy="4122639"/>
          </a:xfrm>
        </p:grpSpPr>
        <p:sp>
          <p:nvSpPr>
            <p:cNvPr id="9" name="Rectangle 8">
              <a:extLst>
                <a:ext uri="{FF2B5EF4-FFF2-40B4-BE49-F238E27FC236}">
                  <a16:creationId xmlns:a16="http://schemas.microsoft.com/office/drawing/2014/main" id="{A6557734-17BD-471B-B5CB-734CE1DFECF1}"/>
                </a:ext>
              </a:extLst>
            </p:cNvPr>
            <p:cNvSpPr/>
            <p:nvPr/>
          </p:nvSpPr>
          <p:spPr>
            <a:xfrm>
              <a:off x="755650" y="1977081"/>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en-GB" dirty="0">
                  <a:solidFill>
                    <a:schemeClr val="tx1"/>
                  </a:solidFill>
                </a:rPr>
                <a:t>Saturn was the first </a:t>
              </a:r>
              <a:r>
                <a:rPr lang="en-GB" dirty="0">
                  <a:solidFill>
                    <a:srgbClr val="B9414D"/>
                  </a:solidFill>
                </a:rPr>
                <a:t>King of the Gods</a:t>
              </a:r>
              <a:r>
                <a:rPr lang="en-GB" dirty="0">
                  <a:solidFill>
                    <a:schemeClr val="tx1"/>
                  </a:solidFill>
                </a:rPr>
                <a:t>. When he died, the world was split between his three sons. Neptune ruled the seas, Pluto the underworld and Jupiter the skies/heavens.</a:t>
              </a:r>
            </a:p>
          </p:txBody>
        </p:sp>
        <p:pic>
          <p:nvPicPr>
            <p:cNvPr id="17434" name="Picture 11">
              <a:extLst>
                <a:ext uri="{FF2B5EF4-FFF2-40B4-BE49-F238E27FC236}">
                  <a16:creationId xmlns:a16="http://schemas.microsoft.com/office/drawing/2014/main" id="{8111D4F6-5B94-430B-A527-8C1932BCA1C8}"/>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79956" y="3328775"/>
              <a:ext cx="1198174" cy="2721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5" name="Picture 12">
              <a:extLst>
                <a:ext uri="{FF2B5EF4-FFF2-40B4-BE49-F238E27FC236}">
                  <a16:creationId xmlns:a16="http://schemas.microsoft.com/office/drawing/2014/main" id="{D6C77734-3AB1-4318-ACA0-69ADC0372206}"/>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flipH="1">
              <a:off x="858305" y="3764609"/>
              <a:ext cx="2460141"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6" name="Picture 10">
              <a:extLst>
                <a:ext uri="{FF2B5EF4-FFF2-40B4-BE49-F238E27FC236}">
                  <a16:creationId xmlns:a16="http://schemas.microsoft.com/office/drawing/2014/main" id="{A1ABB71C-545A-4C87-B443-8EA47F03EC13}"/>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1927663" y="3428999"/>
              <a:ext cx="225138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22">
            <a:extLst>
              <a:ext uri="{FF2B5EF4-FFF2-40B4-BE49-F238E27FC236}">
                <a16:creationId xmlns:a16="http://schemas.microsoft.com/office/drawing/2014/main" id="{20429431-0C23-40B8-B2F1-A9518807622B}"/>
              </a:ext>
            </a:extLst>
          </p:cNvPr>
          <p:cNvGrpSpPr>
            <a:grpSpLocks/>
          </p:cNvGrpSpPr>
          <p:nvPr/>
        </p:nvGrpSpPr>
        <p:grpSpPr bwMode="auto">
          <a:xfrm>
            <a:off x="2287589" y="1970089"/>
            <a:ext cx="4162425" cy="4122737"/>
            <a:chOff x="763287" y="1970186"/>
            <a:chExt cx="4162339" cy="4122639"/>
          </a:xfrm>
        </p:grpSpPr>
        <p:sp>
          <p:nvSpPr>
            <p:cNvPr id="18" name="Rectangle 17">
              <a:extLst>
                <a:ext uri="{FF2B5EF4-FFF2-40B4-BE49-F238E27FC236}">
                  <a16:creationId xmlns:a16="http://schemas.microsoft.com/office/drawing/2014/main" id="{257EE75C-7B0D-458F-9726-0D80EEAF56D9}"/>
                </a:ext>
              </a:extLst>
            </p:cNvPr>
            <p:cNvSpPr/>
            <p:nvPr/>
          </p:nvSpPr>
          <p:spPr>
            <a:xfrm>
              <a:off x="763287" y="1970186"/>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en-GB" dirty="0">
                  <a:solidFill>
                    <a:schemeClr val="tx1"/>
                  </a:solidFill>
                </a:rPr>
                <a:t>Saturn’s weapon was scythe.</a:t>
              </a:r>
            </a:p>
          </p:txBody>
        </p:sp>
        <p:sp>
          <p:nvSpPr>
            <p:cNvPr id="15" name="Oval 14">
              <a:extLst>
                <a:ext uri="{FF2B5EF4-FFF2-40B4-BE49-F238E27FC236}">
                  <a16:creationId xmlns:a16="http://schemas.microsoft.com/office/drawing/2014/main" id="{77E63020-21EC-4FD5-81BA-D52257E3A813}"/>
                </a:ext>
              </a:extLst>
            </p:cNvPr>
            <p:cNvSpPr/>
            <p:nvPr/>
          </p:nvSpPr>
          <p:spPr>
            <a:xfrm>
              <a:off x="1358587" y="2595646"/>
              <a:ext cx="3098736" cy="3098726"/>
            </a:xfrm>
            <a:prstGeom prst="ellipse">
              <a:avLst/>
            </a:prstGeom>
            <a:solidFill>
              <a:srgbClr val="CD76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7432" name="Picture 9">
              <a:extLst>
                <a:ext uri="{FF2B5EF4-FFF2-40B4-BE49-F238E27FC236}">
                  <a16:creationId xmlns:a16="http://schemas.microsoft.com/office/drawing/2014/main" id="{2799DCBF-E586-4DCF-A10A-04620385B47C}"/>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47572" y="3030855"/>
              <a:ext cx="3571487" cy="2256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28">
            <a:extLst>
              <a:ext uri="{FF2B5EF4-FFF2-40B4-BE49-F238E27FC236}">
                <a16:creationId xmlns:a16="http://schemas.microsoft.com/office/drawing/2014/main" id="{47CBC05C-4332-4397-9F46-84B81363D853}"/>
              </a:ext>
            </a:extLst>
          </p:cNvPr>
          <p:cNvGrpSpPr>
            <a:grpSpLocks/>
          </p:cNvGrpSpPr>
          <p:nvPr/>
        </p:nvGrpSpPr>
        <p:grpSpPr bwMode="auto">
          <a:xfrm>
            <a:off x="2284414" y="1976438"/>
            <a:ext cx="4162425" cy="4121150"/>
            <a:chOff x="760383" y="1975738"/>
            <a:chExt cx="4162339" cy="4122639"/>
          </a:xfrm>
        </p:grpSpPr>
        <p:sp>
          <p:nvSpPr>
            <p:cNvPr id="25" name="Rectangle 24">
              <a:extLst>
                <a:ext uri="{FF2B5EF4-FFF2-40B4-BE49-F238E27FC236}">
                  <a16:creationId xmlns:a16="http://schemas.microsoft.com/office/drawing/2014/main" id="{467CDE09-F5FD-4654-B461-AC42CCB0A131}"/>
                </a:ext>
              </a:extLst>
            </p:cNvPr>
            <p:cNvSpPr/>
            <p:nvPr/>
          </p:nvSpPr>
          <p:spPr>
            <a:xfrm>
              <a:off x="760383" y="1975738"/>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396000" tIns="108000" rIns="396000"/>
            <a:lstStyle/>
            <a:p>
              <a:pPr algn="ctr">
                <a:defRPr/>
              </a:pPr>
              <a:r>
                <a:rPr lang="en-GB" dirty="0">
                  <a:solidFill>
                    <a:schemeClr val="tx1"/>
                  </a:solidFill>
                </a:rPr>
                <a:t>He is sometimes called </a:t>
              </a:r>
              <a:r>
                <a:rPr lang="en-GB" dirty="0">
                  <a:solidFill>
                    <a:srgbClr val="B9414D"/>
                  </a:solidFill>
                </a:rPr>
                <a:t>Old Father Time</a:t>
              </a:r>
              <a:r>
                <a:rPr lang="en-GB" dirty="0">
                  <a:solidFill>
                    <a:schemeClr val="tx1"/>
                  </a:solidFill>
                </a:rPr>
                <a:t>.</a:t>
              </a:r>
            </a:p>
          </p:txBody>
        </p:sp>
        <p:pic>
          <p:nvPicPr>
            <p:cNvPr id="17429" name="Picture 27">
              <a:extLst>
                <a:ext uri="{FF2B5EF4-FFF2-40B4-BE49-F238E27FC236}">
                  <a16:creationId xmlns:a16="http://schemas.microsoft.com/office/drawing/2014/main" id="{2F413E0D-15E0-47E2-B82F-DF0B2ACA36C8}"/>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1351606" y="2824895"/>
              <a:ext cx="3039186" cy="3040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36">
            <a:extLst>
              <a:ext uri="{FF2B5EF4-FFF2-40B4-BE49-F238E27FC236}">
                <a16:creationId xmlns:a16="http://schemas.microsoft.com/office/drawing/2014/main" id="{D0A67481-BD71-4954-A04F-E18D9942801C}"/>
              </a:ext>
            </a:extLst>
          </p:cNvPr>
          <p:cNvGrpSpPr>
            <a:grpSpLocks/>
          </p:cNvGrpSpPr>
          <p:nvPr/>
        </p:nvGrpSpPr>
        <p:grpSpPr bwMode="auto">
          <a:xfrm>
            <a:off x="2287589" y="1976438"/>
            <a:ext cx="4162425" cy="4121150"/>
            <a:chOff x="763287" y="1975738"/>
            <a:chExt cx="4162339" cy="4122639"/>
          </a:xfrm>
        </p:grpSpPr>
        <p:sp>
          <p:nvSpPr>
            <p:cNvPr id="31" name="Rectangle 30">
              <a:extLst>
                <a:ext uri="{FF2B5EF4-FFF2-40B4-BE49-F238E27FC236}">
                  <a16:creationId xmlns:a16="http://schemas.microsoft.com/office/drawing/2014/main" id="{CD894400-C8C1-4D1F-B815-8FB8057D2B2D}"/>
                </a:ext>
              </a:extLst>
            </p:cNvPr>
            <p:cNvSpPr/>
            <p:nvPr/>
          </p:nvSpPr>
          <p:spPr>
            <a:xfrm>
              <a:off x="763287" y="1975738"/>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360000" tIns="108000" rIns="360000"/>
            <a:lstStyle/>
            <a:p>
              <a:pPr algn="ctr">
                <a:defRPr/>
              </a:pPr>
              <a:r>
                <a:rPr lang="en-GB" dirty="0">
                  <a:solidFill>
                    <a:schemeClr val="tx1"/>
                  </a:solidFill>
                </a:rPr>
                <a:t>Saturn’s children - Jupiter, Neptune and Pluto - represent air, water and death, the three things that time cannot kill</a:t>
              </a:r>
            </a:p>
          </p:txBody>
        </p:sp>
        <p:pic>
          <p:nvPicPr>
            <p:cNvPr id="17425" name="Picture 32">
              <a:extLst>
                <a:ext uri="{FF2B5EF4-FFF2-40B4-BE49-F238E27FC236}">
                  <a16:creationId xmlns:a16="http://schemas.microsoft.com/office/drawing/2014/main" id="{FF26FF15-C788-4F5E-A59E-71CD7F64E08F}"/>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1149211" y="3260729"/>
              <a:ext cx="3368207" cy="135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6" name="Picture 34">
              <a:extLst>
                <a:ext uri="{FF2B5EF4-FFF2-40B4-BE49-F238E27FC236}">
                  <a16:creationId xmlns:a16="http://schemas.microsoft.com/office/drawing/2014/main" id="{08F1326E-1629-48AF-A2BF-C46D97336517}"/>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413464" y="3817989"/>
              <a:ext cx="1176439" cy="207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7" name="Picture 35">
              <a:extLst>
                <a:ext uri="{FF2B5EF4-FFF2-40B4-BE49-F238E27FC236}">
                  <a16:creationId xmlns:a16="http://schemas.microsoft.com/office/drawing/2014/main" id="{00B42916-83F4-47A1-A65A-0004F1415C5F}"/>
                </a:ext>
              </a:extLst>
            </p:cNvPr>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628733" y="4097478"/>
              <a:ext cx="1612132" cy="1868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43">
            <a:extLst>
              <a:ext uri="{FF2B5EF4-FFF2-40B4-BE49-F238E27FC236}">
                <a16:creationId xmlns:a16="http://schemas.microsoft.com/office/drawing/2014/main" id="{52C2CA64-9EB8-4970-BAF9-7B7C84DCAD3C}"/>
              </a:ext>
            </a:extLst>
          </p:cNvPr>
          <p:cNvGrpSpPr>
            <a:grpSpLocks/>
          </p:cNvGrpSpPr>
          <p:nvPr/>
        </p:nvGrpSpPr>
        <p:grpSpPr bwMode="auto">
          <a:xfrm>
            <a:off x="2287589" y="1970089"/>
            <a:ext cx="4162425" cy="4122737"/>
            <a:chOff x="764172" y="1970186"/>
            <a:chExt cx="4162339" cy="4122639"/>
          </a:xfrm>
        </p:grpSpPr>
        <p:sp>
          <p:nvSpPr>
            <p:cNvPr id="39" name="Rectangle 38">
              <a:extLst>
                <a:ext uri="{FF2B5EF4-FFF2-40B4-BE49-F238E27FC236}">
                  <a16:creationId xmlns:a16="http://schemas.microsoft.com/office/drawing/2014/main" id="{F80F40E8-3988-4708-A1F5-9AAADC327240}"/>
                </a:ext>
              </a:extLst>
            </p:cNvPr>
            <p:cNvSpPr/>
            <p:nvPr/>
          </p:nvSpPr>
          <p:spPr>
            <a:xfrm>
              <a:off x="764172" y="1970186"/>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en-GB" dirty="0">
                  <a:solidFill>
                    <a:schemeClr val="tx1"/>
                  </a:solidFill>
                </a:rPr>
                <a:t>He used to be known as the god of agriculture, or seed sowing, but the celebration of the </a:t>
              </a:r>
              <a:r>
                <a:rPr lang="en-GB" dirty="0">
                  <a:solidFill>
                    <a:srgbClr val="B9414D"/>
                  </a:solidFill>
                </a:rPr>
                <a:t>Saturnalia</a:t>
              </a:r>
              <a:r>
                <a:rPr lang="en-GB" dirty="0">
                  <a:solidFill>
                    <a:schemeClr val="tx1"/>
                  </a:solidFill>
                </a:rPr>
                <a:t> festival in December each year led him to being associated with time.</a:t>
              </a:r>
            </a:p>
          </p:txBody>
        </p:sp>
        <p:pic>
          <p:nvPicPr>
            <p:cNvPr id="17423" name="Picture 42">
              <a:extLst>
                <a:ext uri="{FF2B5EF4-FFF2-40B4-BE49-F238E27FC236}">
                  <a16:creationId xmlns:a16="http://schemas.microsoft.com/office/drawing/2014/main" id="{75602CF7-34A7-4879-9957-13A65F907691}"/>
                </a:ext>
              </a:extLst>
            </p:cNvPr>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485622" y="3591088"/>
              <a:ext cx="2844668" cy="224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Group 48">
            <a:extLst>
              <a:ext uri="{FF2B5EF4-FFF2-40B4-BE49-F238E27FC236}">
                <a16:creationId xmlns:a16="http://schemas.microsoft.com/office/drawing/2014/main" id="{5EAD130B-1665-46E8-A213-917498E6CF2F}"/>
              </a:ext>
            </a:extLst>
          </p:cNvPr>
          <p:cNvGrpSpPr>
            <a:grpSpLocks/>
          </p:cNvGrpSpPr>
          <p:nvPr/>
        </p:nvGrpSpPr>
        <p:grpSpPr bwMode="auto">
          <a:xfrm>
            <a:off x="2282826" y="1965325"/>
            <a:ext cx="4162425" cy="4122738"/>
            <a:chOff x="759468" y="1964634"/>
            <a:chExt cx="4162339" cy="4122639"/>
          </a:xfrm>
        </p:grpSpPr>
        <p:sp>
          <p:nvSpPr>
            <p:cNvPr id="46" name="Rectangle 45">
              <a:extLst>
                <a:ext uri="{FF2B5EF4-FFF2-40B4-BE49-F238E27FC236}">
                  <a16:creationId xmlns:a16="http://schemas.microsoft.com/office/drawing/2014/main" id="{A6ED5C68-8B00-4DED-B091-04041F904419}"/>
                </a:ext>
              </a:extLst>
            </p:cNvPr>
            <p:cNvSpPr/>
            <p:nvPr/>
          </p:nvSpPr>
          <p:spPr>
            <a:xfrm>
              <a:off x="759468" y="1964634"/>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288000" tIns="108000" rIns="288000"/>
            <a:lstStyle/>
            <a:p>
              <a:pPr algn="ctr">
                <a:defRPr/>
              </a:pPr>
              <a:r>
                <a:rPr lang="en-GB" dirty="0">
                  <a:solidFill>
                    <a:schemeClr val="tx1"/>
                  </a:solidFill>
                </a:rPr>
                <a:t>The Saturnalia festival lasted seven days and was similar to our Christmas today.</a:t>
              </a:r>
            </a:p>
          </p:txBody>
        </p:sp>
        <p:pic>
          <p:nvPicPr>
            <p:cNvPr id="17421" name="Picture 47">
              <a:extLst>
                <a:ext uri="{FF2B5EF4-FFF2-40B4-BE49-F238E27FC236}">
                  <a16:creationId xmlns:a16="http://schemas.microsoft.com/office/drawing/2014/main" id="{E71D3C8C-D320-48AB-B39C-84E97FEDE96E}"/>
                </a:ext>
              </a:extLst>
            </p:cNvPr>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477100" y="3339636"/>
              <a:ext cx="2784831" cy="2102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20">
            <a:extLst>
              <a:ext uri="{FF2B5EF4-FFF2-40B4-BE49-F238E27FC236}">
                <a16:creationId xmlns:a16="http://schemas.microsoft.com/office/drawing/2014/main" id="{51BA4FA2-0F37-4310-8D21-E8EEB5090F1D}"/>
              </a:ext>
            </a:extLst>
          </p:cNvPr>
          <p:cNvSpPr>
            <a:spLocks noGrp="1"/>
          </p:cNvSpPr>
          <p:nvPr>
            <p:ph type="title"/>
          </p:nvPr>
        </p:nvSpPr>
        <p:spPr>
          <a:xfrm>
            <a:off x="1981201" y="479426"/>
            <a:ext cx="8220075" cy="993775"/>
          </a:xfrm>
        </p:spPr>
        <p:txBody>
          <a:bodyPr/>
          <a:lstStyle/>
          <a:p>
            <a:pPr eaLnBrk="1" hangingPunct="1"/>
            <a:r>
              <a:rPr lang="en-GB" altLang="en-US" sz="3200"/>
              <a:t>Jupiter: King of the Gods and Heavens</a:t>
            </a:r>
          </a:p>
        </p:txBody>
      </p:sp>
      <p:sp>
        <p:nvSpPr>
          <p:cNvPr id="18435" name="Rectangle 2">
            <a:extLst>
              <a:ext uri="{FF2B5EF4-FFF2-40B4-BE49-F238E27FC236}">
                <a16:creationId xmlns:a16="http://schemas.microsoft.com/office/drawing/2014/main" id="{6F56E9BF-C64E-490C-82BF-E29E6780B664}"/>
              </a:ext>
            </a:extLst>
          </p:cNvPr>
          <p:cNvSpPr>
            <a:spLocks noChangeArrowheads="1"/>
          </p:cNvSpPr>
          <p:nvPr/>
        </p:nvSpPr>
        <p:spPr bwMode="auto">
          <a:xfrm>
            <a:off x="3549758" y="1230314"/>
            <a:ext cx="50924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3200">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1800" b="1">
                <a:solidFill>
                  <a:schemeClr val="tx1"/>
                </a:solidFill>
              </a:rPr>
              <a:t>Son of Saturn. Brother of Pluto and Neptune.</a:t>
            </a:r>
          </a:p>
          <a:p>
            <a:pPr algn="ctr" eaLnBrk="1" hangingPunct="1">
              <a:lnSpc>
                <a:spcPct val="100000"/>
              </a:lnSpc>
              <a:spcBef>
                <a:spcPct val="0"/>
              </a:spcBef>
              <a:buFontTx/>
              <a:buNone/>
            </a:pPr>
            <a:r>
              <a:rPr lang="en-GB" altLang="en-US" sz="1800" b="1">
                <a:solidFill>
                  <a:schemeClr val="tx1"/>
                </a:solidFill>
              </a:rPr>
              <a:t>Married to Juno, who was also his sister.</a:t>
            </a:r>
          </a:p>
        </p:txBody>
      </p:sp>
      <p:pic>
        <p:nvPicPr>
          <p:cNvPr id="18436" name="Picture 1">
            <a:extLst>
              <a:ext uri="{FF2B5EF4-FFF2-40B4-BE49-F238E27FC236}">
                <a16:creationId xmlns:a16="http://schemas.microsoft.com/office/drawing/2014/main" id="{AD6F68AD-5B40-46FD-8A20-F67AD9812B9C}"/>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10338" y="1962151"/>
            <a:ext cx="3402012"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4">
            <a:extLst>
              <a:ext uri="{FF2B5EF4-FFF2-40B4-BE49-F238E27FC236}">
                <a16:creationId xmlns:a16="http://schemas.microsoft.com/office/drawing/2014/main" id="{3B639811-C35E-4102-9CF7-02AEC69D1C1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80189" y="2614613"/>
            <a:ext cx="3189287" cy="296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8" name="Group 15">
            <a:extLst>
              <a:ext uri="{FF2B5EF4-FFF2-40B4-BE49-F238E27FC236}">
                <a16:creationId xmlns:a16="http://schemas.microsoft.com/office/drawing/2014/main" id="{7402A1B5-D7E9-4CD7-ADB4-D23493B688D7}"/>
              </a:ext>
            </a:extLst>
          </p:cNvPr>
          <p:cNvGrpSpPr>
            <a:grpSpLocks/>
          </p:cNvGrpSpPr>
          <p:nvPr/>
        </p:nvGrpSpPr>
        <p:grpSpPr bwMode="auto">
          <a:xfrm>
            <a:off x="2279651" y="1976439"/>
            <a:ext cx="4162425" cy="4122737"/>
            <a:chOff x="755650" y="1977081"/>
            <a:chExt cx="4162339" cy="4122639"/>
          </a:xfrm>
        </p:grpSpPr>
        <p:sp>
          <p:nvSpPr>
            <p:cNvPr id="9" name="Rectangle 8">
              <a:extLst>
                <a:ext uri="{FF2B5EF4-FFF2-40B4-BE49-F238E27FC236}">
                  <a16:creationId xmlns:a16="http://schemas.microsoft.com/office/drawing/2014/main" id="{95541322-6D3F-49D5-9812-7F6C4F632802}"/>
                </a:ext>
              </a:extLst>
            </p:cNvPr>
            <p:cNvSpPr/>
            <p:nvPr/>
          </p:nvSpPr>
          <p:spPr>
            <a:xfrm>
              <a:off x="755650" y="1977081"/>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en-GB" dirty="0">
                  <a:solidFill>
                    <a:schemeClr val="tx1"/>
                  </a:solidFill>
                </a:rPr>
                <a:t>Jupiter was the most powerful god. His name means ‘Father of the Day/Sky’ or ‘Heavenly Father’.</a:t>
              </a:r>
            </a:p>
          </p:txBody>
        </p:sp>
        <p:pic>
          <p:nvPicPr>
            <p:cNvPr id="18456" name="Picture 7">
              <a:extLst>
                <a:ext uri="{FF2B5EF4-FFF2-40B4-BE49-F238E27FC236}">
                  <a16:creationId xmlns:a16="http://schemas.microsoft.com/office/drawing/2014/main" id="{3E34D2D2-94AC-489A-BC10-222E3AC0F1D2}"/>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12828" y="2990335"/>
              <a:ext cx="3647981" cy="2994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8">
            <a:extLst>
              <a:ext uri="{FF2B5EF4-FFF2-40B4-BE49-F238E27FC236}">
                <a16:creationId xmlns:a16="http://schemas.microsoft.com/office/drawing/2014/main" id="{C8593CC5-EE14-465C-9DA6-83E7D00F12E5}"/>
              </a:ext>
            </a:extLst>
          </p:cNvPr>
          <p:cNvGrpSpPr>
            <a:grpSpLocks/>
          </p:cNvGrpSpPr>
          <p:nvPr/>
        </p:nvGrpSpPr>
        <p:grpSpPr bwMode="auto">
          <a:xfrm>
            <a:off x="2279651" y="1976439"/>
            <a:ext cx="4162425" cy="4122737"/>
            <a:chOff x="755650" y="1977081"/>
            <a:chExt cx="4162339" cy="4122639"/>
          </a:xfrm>
        </p:grpSpPr>
        <p:sp>
          <p:nvSpPr>
            <p:cNvPr id="38" name="Rectangle 37">
              <a:extLst>
                <a:ext uri="{FF2B5EF4-FFF2-40B4-BE49-F238E27FC236}">
                  <a16:creationId xmlns:a16="http://schemas.microsoft.com/office/drawing/2014/main" id="{FD261444-2DC5-4ED3-AF03-3845F604D7D4}"/>
                </a:ext>
              </a:extLst>
            </p:cNvPr>
            <p:cNvSpPr/>
            <p:nvPr/>
          </p:nvSpPr>
          <p:spPr>
            <a:xfrm>
              <a:off x="755650" y="1977081"/>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en-GB" dirty="0">
                  <a:solidFill>
                    <a:schemeClr val="tx1"/>
                  </a:solidFill>
                </a:rPr>
                <a:t>He rode a winged horse called </a:t>
              </a:r>
              <a:r>
                <a:rPr lang="en-GB" dirty="0">
                  <a:solidFill>
                    <a:srgbClr val="B9414D"/>
                  </a:solidFill>
                </a:rPr>
                <a:t>Pegasus</a:t>
              </a:r>
              <a:r>
                <a:rPr lang="en-GB" dirty="0">
                  <a:solidFill>
                    <a:schemeClr val="tx1"/>
                  </a:solidFill>
                </a:rPr>
                <a:t>, who carried the thunderbolts that Jupiter used as weapons.</a:t>
              </a:r>
            </a:p>
          </p:txBody>
        </p:sp>
        <p:pic>
          <p:nvPicPr>
            <p:cNvPr id="18454" name="Picture 16">
              <a:extLst>
                <a:ext uri="{FF2B5EF4-FFF2-40B4-BE49-F238E27FC236}">
                  <a16:creationId xmlns:a16="http://schemas.microsoft.com/office/drawing/2014/main" id="{383E41CC-E068-40EF-AD2F-4146C3404FF8}"/>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07786" y="2990335"/>
              <a:ext cx="3258064" cy="298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21">
            <a:extLst>
              <a:ext uri="{FF2B5EF4-FFF2-40B4-BE49-F238E27FC236}">
                <a16:creationId xmlns:a16="http://schemas.microsoft.com/office/drawing/2014/main" id="{4D1BEF2C-767F-4CF0-88D6-B57219613CE1}"/>
              </a:ext>
            </a:extLst>
          </p:cNvPr>
          <p:cNvGrpSpPr>
            <a:grpSpLocks/>
          </p:cNvGrpSpPr>
          <p:nvPr/>
        </p:nvGrpSpPr>
        <p:grpSpPr bwMode="auto">
          <a:xfrm>
            <a:off x="2279651" y="1976439"/>
            <a:ext cx="4162425" cy="4122737"/>
            <a:chOff x="755650" y="1977081"/>
            <a:chExt cx="4162339" cy="4122639"/>
          </a:xfrm>
        </p:grpSpPr>
        <p:sp>
          <p:nvSpPr>
            <p:cNvPr id="42" name="Rectangle 41">
              <a:extLst>
                <a:ext uri="{FF2B5EF4-FFF2-40B4-BE49-F238E27FC236}">
                  <a16:creationId xmlns:a16="http://schemas.microsoft.com/office/drawing/2014/main" id="{023D1DBC-6A14-4DF3-8802-B748A87DFC2C}"/>
                </a:ext>
              </a:extLst>
            </p:cNvPr>
            <p:cNvSpPr/>
            <p:nvPr/>
          </p:nvSpPr>
          <p:spPr>
            <a:xfrm>
              <a:off x="755650" y="1977081"/>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en-GB" dirty="0">
                  <a:solidFill>
                    <a:schemeClr val="tx1"/>
                  </a:solidFill>
                </a:rPr>
                <a:t>He had an </a:t>
              </a:r>
              <a:r>
                <a:rPr lang="en-GB" dirty="0">
                  <a:solidFill>
                    <a:srgbClr val="B9414D"/>
                  </a:solidFill>
                </a:rPr>
                <a:t>eagle</a:t>
              </a:r>
              <a:r>
                <a:rPr lang="en-GB" dirty="0">
                  <a:solidFill>
                    <a:schemeClr val="tx1"/>
                  </a:solidFill>
                </a:rPr>
                <a:t> as his messenger.</a:t>
              </a:r>
            </a:p>
          </p:txBody>
        </p:sp>
        <p:pic>
          <p:nvPicPr>
            <p:cNvPr id="18452" name="Picture 19">
              <a:extLst>
                <a:ext uri="{FF2B5EF4-FFF2-40B4-BE49-F238E27FC236}">
                  <a16:creationId xmlns:a16="http://schemas.microsoft.com/office/drawing/2014/main" id="{96C220C6-671F-4A57-97B0-929B8F90CDB1}"/>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931056" y="2977978"/>
              <a:ext cx="3729753" cy="216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25">
            <a:extLst>
              <a:ext uri="{FF2B5EF4-FFF2-40B4-BE49-F238E27FC236}">
                <a16:creationId xmlns:a16="http://schemas.microsoft.com/office/drawing/2014/main" id="{E881CC13-D8CF-4CA2-A049-EB7936CD091C}"/>
              </a:ext>
            </a:extLst>
          </p:cNvPr>
          <p:cNvGrpSpPr>
            <a:grpSpLocks/>
          </p:cNvGrpSpPr>
          <p:nvPr/>
        </p:nvGrpSpPr>
        <p:grpSpPr bwMode="auto">
          <a:xfrm>
            <a:off x="2282826" y="1971675"/>
            <a:ext cx="4162425" cy="4122738"/>
            <a:chOff x="759402" y="1972263"/>
            <a:chExt cx="4162339" cy="4122639"/>
          </a:xfrm>
        </p:grpSpPr>
        <p:sp>
          <p:nvSpPr>
            <p:cNvPr id="50" name="Rectangle 49">
              <a:extLst>
                <a:ext uri="{FF2B5EF4-FFF2-40B4-BE49-F238E27FC236}">
                  <a16:creationId xmlns:a16="http://schemas.microsoft.com/office/drawing/2014/main" id="{1BF75BA1-932D-438A-9F10-E91A4CF60CC9}"/>
                </a:ext>
              </a:extLst>
            </p:cNvPr>
            <p:cNvSpPr/>
            <p:nvPr/>
          </p:nvSpPr>
          <p:spPr>
            <a:xfrm>
              <a:off x="759402" y="1972263"/>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lIns="396000" tIns="108000" rIns="396000"/>
            <a:lstStyle/>
            <a:p>
              <a:pPr algn="ctr">
                <a:defRPr/>
              </a:pPr>
              <a:r>
                <a:rPr lang="en-GB" dirty="0">
                  <a:solidFill>
                    <a:schemeClr val="tx1"/>
                  </a:solidFill>
                </a:rPr>
                <a:t>Jupiter had 12 gods as his special advisors.</a:t>
              </a:r>
            </a:p>
          </p:txBody>
        </p:sp>
        <p:pic>
          <p:nvPicPr>
            <p:cNvPr id="18450" name="Picture 23">
              <a:extLst>
                <a:ext uri="{FF2B5EF4-FFF2-40B4-BE49-F238E27FC236}">
                  <a16:creationId xmlns:a16="http://schemas.microsoft.com/office/drawing/2014/main" id="{5503EB3E-295E-45F6-8553-6641362A3A9D}"/>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rot="-256412">
              <a:off x="1690729" y="2772415"/>
              <a:ext cx="2292178" cy="3241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31">
            <a:extLst>
              <a:ext uri="{FF2B5EF4-FFF2-40B4-BE49-F238E27FC236}">
                <a16:creationId xmlns:a16="http://schemas.microsoft.com/office/drawing/2014/main" id="{DABF9734-1AF9-47E5-8EEB-A0008C280F06}"/>
              </a:ext>
            </a:extLst>
          </p:cNvPr>
          <p:cNvGrpSpPr>
            <a:grpSpLocks/>
          </p:cNvGrpSpPr>
          <p:nvPr/>
        </p:nvGrpSpPr>
        <p:grpSpPr bwMode="auto">
          <a:xfrm>
            <a:off x="2282826" y="1971675"/>
            <a:ext cx="4162425" cy="4122738"/>
            <a:chOff x="759402" y="1972263"/>
            <a:chExt cx="4162339" cy="4122639"/>
          </a:xfrm>
        </p:grpSpPr>
        <p:sp>
          <p:nvSpPr>
            <p:cNvPr id="53" name="Rectangle 52">
              <a:extLst>
                <a:ext uri="{FF2B5EF4-FFF2-40B4-BE49-F238E27FC236}">
                  <a16:creationId xmlns:a16="http://schemas.microsoft.com/office/drawing/2014/main" id="{2B16F6F6-520D-44CA-ABE9-7BEA65C8B0E7}"/>
                </a:ext>
              </a:extLst>
            </p:cNvPr>
            <p:cNvSpPr/>
            <p:nvPr/>
          </p:nvSpPr>
          <p:spPr>
            <a:xfrm>
              <a:off x="759402" y="1972263"/>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en-GB" dirty="0">
                  <a:solidFill>
                    <a:schemeClr val="tx1"/>
                  </a:solidFill>
                </a:rPr>
                <a:t>He had many children, all of whom had special powers.</a:t>
              </a:r>
            </a:p>
          </p:txBody>
        </p:sp>
        <p:pic>
          <p:nvPicPr>
            <p:cNvPr id="18447" name="Picture 26">
              <a:extLst>
                <a:ext uri="{FF2B5EF4-FFF2-40B4-BE49-F238E27FC236}">
                  <a16:creationId xmlns:a16="http://schemas.microsoft.com/office/drawing/2014/main" id="{8DC6ABDD-7CA7-4187-9C95-6B58121764DC}"/>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2795932" y="2787737"/>
              <a:ext cx="1917974" cy="234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8" name="Picture 29">
              <a:extLst>
                <a:ext uri="{FF2B5EF4-FFF2-40B4-BE49-F238E27FC236}">
                  <a16:creationId xmlns:a16="http://schemas.microsoft.com/office/drawing/2014/main" id="{5EC184AD-B78C-4377-895E-37E08041D280}"/>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859251" y="3171568"/>
              <a:ext cx="2761870" cy="2813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Group 59">
            <a:extLst>
              <a:ext uri="{FF2B5EF4-FFF2-40B4-BE49-F238E27FC236}">
                <a16:creationId xmlns:a16="http://schemas.microsoft.com/office/drawing/2014/main" id="{69546F8D-06CF-49CD-96FE-6F0D7D9DEC1C}"/>
              </a:ext>
            </a:extLst>
          </p:cNvPr>
          <p:cNvGrpSpPr>
            <a:grpSpLocks/>
          </p:cNvGrpSpPr>
          <p:nvPr/>
        </p:nvGrpSpPr>
        <p:grpSpPr bwMode="auto">
          <a:xfrm>
            <a:off x="2282826" y="1970089"/>
            <a:ext cx="4162425" cy="4122737"/>
            <a:chOff x="759402" y="1970186"/>
            <a:chExt cx="4162339" cy="4122639"/>
          </a:xfrm>
        </p:grpSpPr>
        <p:sp>
          <p:nvSpPr>
            <p:cNvPr id="56" name="Rectangle 55">
              <a:extLst>
                <a:ext uri="{FF2B5EF4-FFF2-40B4-BE49-F238E27FC236}">
                  <a16:creationId xmlns:a16="http://schemas.microsoft.com/office/drawing/2014/main" id="{30C10572-7852-44E9-AB65-3F079DC38FA6}"/>
                </a:ext>
              </a:extLst>
            </p:cNvPr>
            <p:cNvSpPr/>
            <p:nvPr/>
          </p:nvSpPr>
          <p:spPr>
            <a:xfrm>
              <a:off x="759402" y="1970186"/>
              <a:ext cx="4162339" cy="4122639"/>
            </a:xfrm>
            <a:prstGeom prst="rect">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en-GB" dirty="0">
                  <a:solidFill>
                    <a:schemeClr val="tx1"/>
                  </a:solidFill>
                </a:rPr>
                <a:t>Jupiter could shape-shift (make his body look like something else, e.g. an animal) and throw his voice.</a:t>
              </a:r>
            </a:p>
          </p:txBody>
        </p:sp>
        <p:pic>
          <p:nvPicPr>
            <p:cNvPr id="18445" name="Picture 58">
              <a:extLst>
                <a:ext uri="{FF2B5EF4-FFF2-40B4-BE49-F238E27FC236}">
                  <a16:creationId xmlns:a16="http://schemas.microsoft.com/office/drawing/2014/main" id="{1F95CB52-EED2-4FD9-B5B4-C023F3BEB816}"/>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928674" y="3196382"/>
              <a:ext cx="1583791" cy="264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1032</Words>
  <Application>Microsoft Office PowerPoint</Application>
  <PresentationFormat>Widescreen</PresentationFormat>
  <Paragraphs>127</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Twinkl</vt:lpstr>
      <vt:lpstr>Twinkl SemiBold</vt:lpstr>
      <vt:lpstr>Office Theme</vt:lpstr>
      <vt:lpstr>PowerPoint Presentation</vt:lpstr>
      <vt:lpstr>Roman Religion</vt:lpstr>
      <vt:lpstr>Elements of Religion</vt:lpstr>
      <vt:lpstr>Roman Gods and Goddesses</vt:lpstr>
      <vt:lpstr>Comparing Gods</vt:lpstr>
      <vt:lpstr>A God Family Tree</vt:lpstr>
      <vt:lpstr>Gods and Goddesses Details</vt:lpstr>
      <vt:lpstr>Saturn: God of Time</vt:lpstr>
      <vt:lpstr>Jupiter: King of the Gods and Heavens</vt:lpstr>
      <vt:lpstr>Juno: Queen of the Gods</vt:lpstr>
      <vt:lpstr>Neptune: God of the Seas</vt:lpstr>
      <vt:lpstr>Pluto: God of the Underworld</vt:lpstr>
      <vt:lpstr>Venus: Goddess of Love and Beauty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3</cp:revision>
  <dcterms:created xsi:type="dcterms:W3CDTF">2020-05-01T17:00:00Z</dcterms:created>
  <dcterms:modified xsi:type="dcterms:W3CDTF">2020-05-02T08:15:02Z</dcterms:modified>
</cp:coreProperties>
</file>