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2.xml" ContentType="application/vnd.openxmlformats-officedocument.presentationml.slide+xml"/>
  <Override PartName="/ppt/slides/slide3.xml" ContentType="application/vnd.openxmlformats-officedocument.presentationml.slide+xml"/>
  <Override PartName="/ppt/slides/slide1.xml" ContentType="application/vnd.openxmlformats-officedocument.presentationml.slide+xml"/>
  <Override PartName="/ppt/slides/slide4.xml" ContentType="application/vnd.openxmlformats-officedocument.presentationml.slide+xml"/>
  <Override PartName="/ppt/slides/slide6.xml" ContentType="application/vnd.openxmlformats-officedocument.presentationml.slide+xml"/>
  <Override PartName="/ppt/slides/slide5.xml" ContentType="application/vnd.openxmlformats-officedocument.presentationml.slide+xml"/>
  <Override PartName="/ppt/slideMasters/slideMaster1.xml" ContentType="application/vnd.openxmlformats-officedocument.presentationml.slideMaster+xml"/>
  <Override PartName="/ppt/slideLayouts/slideLayout11.xml" ContentType="application/vnd.openxmlformats-officedocument.presentationml.slideLayout+xml"/>
  <Override PartName="/ppt/slideLayouts/slideLayout3.xml" ContentType="application/vnd.openxmlformats-officedocument.presentationml.slideLayout+xml"/>
  <Override PartName="/ppt/slideLayouts/slideLayout2.xml" ContentType="application/vnd.openxmlformats-officedocument.presentationml.slideLayout+xml"/>
  <Override PartName="/ppt/slideLayouts/slideLayout1.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10.xml" ContentType="application/vnd.openxmlformats-officedocument.presentationml.slideLayout+xml"/>
  <Override PartName="/ppt/slideLayouts/slideLayout9.xml" ContentType="application/vnd.openxmlformats-officedocument.presentationml.slideLayout+xml"/>
  <Override PartName="/ppt/slideLayouts/slideLayout8.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1.xml" ContentType="application/vnd.openxmlformats-officedocument.theme+xml"/>
  <Override PartName="/ppt/theme/theme2.xml" ContentType="application/vnd.openxmlformats-officedocument.theme+xml"/>
  <Override PartName="/ppt/notesMasters/notesMaster1.xml" ContentType="application/vnd.openxmlformats-officedocument.presentationml.notesMaster+xml"/>
  <Override PartName="/ppt/tableStyles.xml" ContentType="application/vnd.openxmlformats-officedocument.presentationml.tableStyles+xml"/>
  <Override PartName="/ppt/presProps.xml" ContentType="application/vnd.openxmlformats-officedocument.presentationml.presProps+xml"/>
  <Override PartName="/ppt/viewProps.xml" ContentType="application/vnd.openxmlformats-officedocument.presentationml.viewProps+xml"/>
  <Override PartName="/docProps/app.xml" ContentType="application/vnd.openxmlformats-officedocument.extended-properties+xml"/>
  <Override PartName="/docProps/core.xml" ContentType="application/vnd.openxmlformats-package.core-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8"/>
  </p:notesMasterIdLst>
  <p:sldIdLst>
    <p:sldId id="266" r:id="rId2"/>
    <p:sldId id="274" r:id="rId3"/>
    <p:sldId id="267" r:id="rId4"/>
    <p:sldId id="275" r:id="rId5"/>
    <p:sldId id="276" r:id="rId6"/>
    <p:sldId id="277" r:id="rId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000" autoAdjust="0"/>
    <p:restoredTop sz="94660"/>
  </p:normalViewPr>
  <p:slideViewPr>
    <p:cSldViewPr snapToGrid="0">
      <p:cViewPr varScale="1">
        <p:scale>
          <a:sx n="69" d="100"/>
          <a:sy n="69" d="100"/>
        </p:scale>
        <p:origin x="780" y="4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13" Type="http://schemas.openxmlformats.org/officeDocument/2006/relationships/customXml" Target="../customXml/item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customXml" Target="../customXml/item3.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 Id="rId14" Type="http://schemas.openxmlformats.org/officeDocument/2006/relationships/customXml" Target="../customXml/item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650758E-6B05-4F46-8F5C-F4EAC5BC2BB6}" type="datetimeFigureOut">
              <a:rPr lang="en-GB" smtClean="0"/>
              <a:t>26/01/2021</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F90FB56-7DC7-40C2-86BB-7712DC0C2DCA}" type="slidenum">
              <a:rPr lang="en-GB" smtClean="0"/>
              <a:t>‹#›</a:t>
            </a:fld>
            <a:endParaRPr lang="en-GB"/>
          </a:p>
        </p:txBody>
      </p:sp>
    </p:spTree>
    <p:extLst>
      <p:ext uri="{BB962C8B-B14F-4D97-AF65-F5344CB8AC3E}">
        <p14:creationId xmlns:p14="http://schemas.microsoft.com/office/powerpoint/2010/main" val="79675416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B05B21-B4A0-4EF9-B7FC-01A4D8EF5BB0}"/>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id="{24318E74-5B8B-4C09-9934-5CCCC83966AA}"/>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BCF364EC-B4B9-4192-B5B2-600D36208CB4}"/>
              </a:ext>
            </a:extLst>
          </p:cNvPr>
          <p:cNvSpPr>
            <a:spLocks noGrp="1"/>
          </p:cNvSpPr>
          <p:nvPr>
            <p:ph type="dt" sz="half" idx="10"/>
          </p:nvPr>
        </p:nvSpPr>
        <p:spPr/>
        <p:txBody>
          <a:bodyPr/>
          <a:lstStyle/>
          <a:p>
            <a:fld id="{56E88E4B-B5F6-4C09-AE01-BC3C9C206255}" type="datetimeFigureOut">
              <a:rPr lang="en-GB" smtClean="0"/>
              <a:t>26/01/2021</a:t>
            </a:fld>
            <a:endParaRPr lang="en-GB"/>
          </a:p>
        </p:txBody>
      </p:sp>
      <p:sp>
        <p:nvSpPr>
          <p:cNvPr id="5" name="Footer Placeholder 4">
            <a:extLst>
              <a:ext uri="{FF2B5EF4-FFF2-40B4-BE49-F238E27FC236}">
                <a16:creationId xmlns:a16="http://schemas.microsoft.com/office/drawing/2014/main" id="{E803176B-EAFC-4814-8643-F9878C70AAB3}"/>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6F0C2197-AC8F-44A0-B53D-10D87B230172}"/>
              </a:ext>
            </a:extLst>
          </p:cNvPr>
          <p:cNvSpPr>
            <a:spLocks noGrp="1"/>
          </p:cNvSpPr>
          <p:nvPr>
            <p:ph type="sldNum" sz="quarter" idx="12"/>
          </p:nvPr>
        </p:nvSpPr>
        <p:spPr/>
        <p:txBody>
          <a:bodyPr/>
          <a:lstStyle/>
          <a:p>
            <a:fld id="{CA01F740-4998-4270-8ECA-59B39121B5B9}" type="slidenum">
              <a:rPr lang="en-GB" smtClean="0"/>
              <a:t>‹#›</a:t>
            </a:fld>
            <a:endParaRPr lang="en-GB"/>
          </a:p>
        </p:txBody>
      </p:sp>
    </p:spTree>
    <p:extLst>
      <p:ext uri="{BB962C8B-B14F-4D97-AF65-F5344CB8AC3E}">
        <p14:creationId xmlns:p14="http://schemas.microsoft.com/office/powerpoint/2010/main" val="35620754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4F4724-7752-47DF-9FF1-A8209485925A}"/>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E8071C24-CEB9-4E62-9521-B5FEFD81AC55}"/>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1425B077-CADE-468F-9A31-02EA9A808CBD}"/>
              </a:ext>
            </a:extLst>
          </p:cNvPr>
          <p:cNvSpPr>
            <a:spLocks noGrp="1"/>
          </p:cNvSpPr>
          <p:nvPr>
            <p:ph type="dt" sz="half" idx="10"/>
          </p:nvPr>
        </p:nvSpPr>
        <p:spPr/>
        <p:txBody>
          <a:bodyPr/>
          <a:lstStyle/>
          <a:p>
            <a:fld id="{56E88E4B-B5F6-4C09-AE01-BC3C9C206255}" type="datetimeFigureOut">
              <a:rPr lang="en-GB" smtClean="0"/>
              <a:t>26/01/2021</a:t>
            </a:fld>
            <a:endParaRPr lang="en-GB"/>
          </a:p>
        </p:txBody>
      </p:sp>
      <p:sp>
        <p:nvSpPr>
          <p:cNvPr id="5" name="Footer Placeholder 4">
            <a:extLst>
              <a:ext uri="{FF2B5EF4-FFF2-40B4-BE49-F238E27FC236}">
                <a16:creationId xmlns:a16="http://schemas.microsoft.com/office/drawing/2014/main" id="{A3DFA7AE-4FB5-4B31-AEF4-7EE1E2E7BDFC}"/>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6F550903-D50B-45DA-9C3F-68BDF26AE919}"/>
              </a:ext>
            </a:extLst>
          </p:cNvPr>
          <p:cNvSpPr>
            <a:spLocks noGrp="1"/>
          </p:cNvSpPr>
          <p:nvPr>
            <p:ph type="sldNum" sz="quarter" idx="12"/>
          </p:nvPr>
        </p:nvSpPr>
        <p:spPr/>
        <p:txBody>
          <a:bodyPr/>
          <a:lstStyle/>
          <a:p>
            <a:fld id="{CA01F740-4998-4270-8ECA-59B39121B5B9}" type="slidenum">
              <a:rPr lang="en-GB" smtClean="0"/>
              <a:t>‹#›</a:t>
            </a:fld>
            <a:endParaRPr lang="en-GB"/>
          </a:p>
        </p:txBody>
      </p:sp>
    </p:spTree>
    <p:extLst>
      <p:ext uri="{BB962C8B-B14F-4D97-AF65-F5344CB8AC3E}">
        <p14:creationId xmlns:p14="http://schemas.microsoft.com/office/powerpoint/2010/main" val="320609913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1B7E0840-2320-449E-9B34-7EDE0D21FB11}"/>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83DC871C-55FA-473A-A931-2A050DB664C0}"/>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A845DF8B-1EC7-45EB-935F-06CDE734C915}"/>
              </a:ext>
            </a:extLst>
          </p:cNvPr>
          <p:cNvSpPr>
            <a:spLocks noGrp="1"/>
          </p:cNvSpPr>
          <p:nvPr>
            <p:ph type="dt" sz="half" idx="10"/>
          </p:nvPr>
        </p:nvSpPr>
        <p:spPr/>
        <p:txBody>
          <a:bodyPr/>
          <a:lstStyle/>
          <a:p>
            <a:fld id="{56E88E4B-B5F6-4C09-AE01-BC3C9C206255}" type="datetimeFigureOut">
              <a:rPr lang="en-GB" smtClean="0"/>
              <a:t>26/01/2021</a:t>
            </a:fld>
            <a:endParaRPr lang="en-GB"/>
          </a:p>
        </p:txBody>
      </p:sp>
      <p:sp>
        <p:nvSpPr>
          <p:cNvPr id="5" name="Footer Placeholder 4">
            <a:extLst>
              <a:ext uri="{FF2B5EF4-FFF2-40B4-BE49-F238E27FC236}">
                <a16:creationId xmlns:a16="http://schemas.microsoft.com/office/drawing/2014/main" id="{B05CDAA4-8544-4AB3-A5D1-68B102EA2F94}"/>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28880243-F694-40CD-BB1D-A06D85CB7095}"/>
              </a:ext>
            </a:extLst>
          </p:cNvPr>
          <p:cNvSpPr>
            <a:spLocks noGrp="1"/>
          </p:cNvSpPr>
          <p:nvPr>
            <p:ph type="sldNum" sz="quarter" idx="12"/>
          </p:nvPr>
        </p:nvSpPr>
        <p:spPr/>
        <p:txBody>
          <a:bodyPr/>
          <a:lstStyle/>
          <a:p>
            <a:fld id="{CA01F740-4998-4270-8ECA-59B39121B5B9}" type="slidenum">
              <a:rPr lang="en-GB" smtClean="0"/>
              <a:t>‹#›</a:t>
            </a:fld>
            <a:endParaRPr lang="en-GB"/>
          </a:p>
        </p:txBody>
      </p:sp>
    </p:spTree>
    <p:extLst>
      <p:ext uri="{BB962C8B-B14F-4D97-AF65-F5344CB8AC3E}">
        <p14:creationId xmlns:p14="http://schemas.microsoft.com/office/powerpoint/2010/main" val="217391121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0EE9EDF-54E0-4B76-A9FF-A18AA10126ED}"/>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C0874BF0-BB81-4880-B1D3-371BF5D1956A}"/>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A34BC3FC-D946-4FDA-8930-04A9FD9489D6}"/>
              </a:ext>
            </a:extLst>
          </p:cNvPr>
          <p:cNvSpPr>
            <a:spLocks noGrp="1"/>
          </p:cNvSpPr>
          <p:nvPr>
            <p:ph type="dt" sz="half" idx="10"/>
          </p:nvPr>
        </p:nvSpPr>
        <p:spPr/>
        <p:txBody>
          <a:bodyPr/>
          <a:lstStyle/>
          <a:p>
            <a:fld id="{56E88E4B-B5F6-4C09-AE01-BC3C9C206255}" type="datetimeFigureOut">
              <a:rPr lang="en-GB" smtClean="0"/>
              <a:t>26/01/2021</a:t>
            </a:fld>
            <a:endParaRPr lang="en-GB"/>
          </a:p>
        </p:txBody>
      </p:sp>
      <p:sp>
        <p:nvSpPr>
          <p:cNvPr id="5" name="Footer Placeholder 4">
            <a:extLst>
              <a:ext uri="{FF2B5EF4-FFF2-40B4-BE49-F238E27FC236}">
                <a16:creationId xmlns:a16="http://schemas.microsoft.com/office/drawing/2014/main" id="{3925B23E-075E-4816-ADD7-EACA7A0DA374}"/>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4B58F1DB-8922-4586-8ABA-1226AE027BAF}"/>
              </a:ext>
            </a:extLst>
          </p:cNvPr>
          <p:cNvSpPr>
            <a:spLocks noGrp="1"/>
          </p:cNvSpPr>
          <p:nvPr>
            <p:ph type="sldNum" sz="quarter" idx="12"/>
          </p:nvPr>
        </p:nvSpPr>
        <p:spPr/>
        <p:txBody>
          <a:bodyPr/>
          <a:lstStyle/>
          <a:p>
            <a:fld id="{CA01F740-4998-4270-8ECA-59B39121B5B9}" type="slidenum">
              <a:rPr lang="en-GB" smtClean="0"/>
              <a:t>‹#›</a:t>
            </a:fld>
            <a:endParaRPr lang="en-GB"/>
          </a:p>
        </p:txBody>
      </p:sp>
    </p:spTree>
    <p:extLst>
      <p:ext uri="{BB962C8B-B14F-4D97-AF65-F5344CB8AC3E}">
        <p14:creationId xmlns:p14="http://schemas.microsoft.com/office/powerpoint/2010/main" val="57961908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1992F79-9FEF-407E-80F4-8F352716177B}"/>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BDDEA858-95AE-45FF-84D0-22F044ACD9AA}"/>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BF579DF7-73FF-4EBB-9726-CC149A4F592C}"/>
              </a:ext>
            </a:extLst>
          </p:cNvPr>
          <p:cNvSpPr>
            <a:spLocks noGrp="1"/>
          </p:cNvSpPr>
          <p:nvPr>
            <p:ph type="dt" sz="half" idx="10"/>
          </p:nvPr>
        </p:nvSpPr>
        <p:spPr/>
        <p:txBody>
          <a:bodyPr/>
          <a:lstStyle/>
          <a:p>
            <a:fld id="{56E88E4B-B5F6-4C09-AE01-BC3C9C206255}" type="datetimeFigureOut">
              <a:rPr lang="en-GB" smtClean="0"/>
              <a:t>26/01/2021</a:t>
            </a:fld>
            <a:endParaRPr lang="en-GB"/>
          </a:p>
        </p:txBody>
      </p:sp>
      <p:sp>
        <p:nvSpPr>
          <p:cNvPr id="5" name="Footer Placeholder 4">
            <a:extLst>
              <a:ext uri="{FF2B5EF4-FFF2-40B4-BE49-F238E27FC236}">
                <a16:creationId xmlns:a16="http://schemas.microsoft.com/office/drawing/2014/main" id="{F0B194F4-9E01-4174-8256-4A38F64BB8C8}"/>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9DEC988B-D14C-4CA4-9C34-CABA74F69ECB}"/>
              </a:ext>
            </a:extLst>
          </p:cNvPr>
          <p:cNvSpPr>
            <a:spLocks noGrp="1"/>
          </p:cNvSpPr>
          <p:nvPr>
            <p:ph type="sldNum" sz="quarter" idx="12"/>
          </p:nvPr>
        </p:nvSpPr>
        <p:spPr/>
        <p:txBody>
          <a:bodyPr/>
          <a:lstStyle/>
          <a:p>
            <a:fld id="{CA01F740-4998-4270-8ECA-59B39121B5B9}" type="slidenum">
              <a:rPr lang="en-GB" smtClean="0"/>
              <a:t>‹#›</a:t>
            </a:fld>
            <a:endParaRPr lang="en-GB"/>
          </a:p>
        </p:txBody>
      </p:sp>
    </p:spTree>
    <p:extLst>
      <p:ext uri="{BB962C8B-B14F-4D97-AF65-F5344CB8AC3E}">
        <p14:creationId xmlns:p14="http://schemas.microsoft.com/office/powerpoint/2010/main" val="49178311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EF3660-6C92-42BD-8535-601E74C8FCF8}"/>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51E1EE01-CF18-4811-B2BC-EAD48489AE9A}"/>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1F0B1D58-43C5-47CA-89BD-A691EB2510FF}"/>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3FDB4CE7-DE1A-42B5-8104-8AB9F8554F7E}"/>
              </a:ext>
            </a:extLst>
          </p:cNvPr>
          <p:cNvSpPr>
            <a:spLocks noGrp="1"/>
          </p:cNvSpPr>
          <p:nvPr>
            <p:ph type="dt" sz="half" idx="10"/>
          </p:nvPr>
        </p:nvSpPr>
        <p:spPr/>
        <p:txBody>
          <a:bodyPr/>
          <a:lstStyle/>
          <a:p>
            <a:fld id="{56E88E4B-B5F6-4C09-AE01-BC3C9C206255}" type="datetimeFigureOut">
              <a:rPr lang="en-GB" smtClean="0"/>
              <a:t>26/01/2021</a:t>
            </a:fld>
            <a:endParaRPr lang="en-GB"/>
          </a:p>
        </p:txBody>
      </p:sp>
      <p:sp>
        <p:nvSpPr>
          <p:cNvPr id="6" name="Footer Placeholder 5">
            <a:extLst>
              <a:ext uri="{FF2B5EF4-FFF2-40B4-BE49-F238E27FC236}">
                <a16:creationId xmlns:a16="http://schemas.microsoft.com/office/drawing/2014/main" id="{02063737-CEA3-4882-8DDC-2872E97166AE}"/>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6D89FE54-6A01-4CA5-8684-79F2006A4296}"/>
              </a:ext>
            </a:extLst>
          </p:cNvPr>
          <p:cNvSpPr>
            <a:spLocks noGrp="1"/>
          </p:cNvSpPr>
          <p:nvPr>
            <p:ph type="sldNum" sz="quarter" idx="12"/>
          </p:nvPr>
        </p:nvSpPr>
        <p:spPr/>
        <p:txBody>
          <a:bodyPr/>
          <a:lstStyle/>
          <a:p>
            <a:fld id="{CA01F740-4998-4270-8ECA-59B39121B5B9}" type="slidenum">
              <a:rPr lang="en-GB" smtClean="0"/>
              <a:t>‹#›</a:t>
            </a:fld>
            <a:endParaRPr lang="en-GB"/>
          </a:p>
        </p:txBody>
      </p:sp>
    </p:spTree>
    <p:extLst>
      <p:ext uri="{BB962C8B-B14F-4D97-AF65-F5344CB8AC3E}">
        <p14:creationId xmlns:p14="http://schemas.microsoft.com/office/powerpoint/2010/main" val="393189625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A84700-0656-48CB-A1CB-5D95B3928888}"/>
              </a:ext>
            </a:extLst>
          </p:cNvPr>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780AE9C9-D366-495C-9895-4014C8930EF9}"/>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6DDB4040-E1B1-4FC7-B089-CC26BF5A1A42}"/>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80828BA0-7E59-46C6-AD05-197F731ED989}"/>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EFD8DA04-CB4F-4CF1-A677-A6978C02A437}"/>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D55CA314-B26D-4171-AB5A-6EE135EC691E}"/>
              </a:ext>
            </a:extLst>
          </p:cNvPr>
          <p:cNvSpPr>
            <a:spLocks noGrp="1"/>
          </p:cNvSpPr>
          <p:nvPr>
            <p:ph type="dt" sz="half" idx="10"/>
          </p:nvPr>
        </p:nvSpPr>
        <p:spPr/>
        <p:txBody>
          <a:bodyPr/>
          <a:lstStyle/>
          <a:p>
            <a:fld id="{56E88E4B-B5F6-4C09-AE01-BC3C9C206255}" type="datetimeFigureOut">
              <a:rPr lang="en-GB" smtClean="0"/>
              <a:t>26/01/2021</a:t>
            </a:fld>
            <a:endParaRPr lang="en-GB"/>
          </a:p>
        </p:txBody>
      </p:sp>
      <p:sp>
        <p:nvSpPr>
          <p:cNvPr id="8" name="Footer Placeholder 7">
            <a:extLst>
              <a:ext uri="{FF2B5EF4-FFF2-40B4-BE49-F238E27FC236}">
                <a16:creationId xmlns:a16="http://schemas.microsoft.com/office/drawing/2014/main" id="{3088AFD4-D1F6-432F-8AEC-41BFDE85E095}"/>
              </a:ext>
            </a:extLst>
          </p:cNvPr>
          <p:cNvSpPr>
            <a:spLocks noGrp="1"/>
          </p:cNvSpPr>
          <p:nvPr>
            <p:ph type="ftr" sz="quarter" idx="11"/>
          </p:nvPr>
        </p:nvSpPr>
        <p:spPr/>
        <p:txBody>
          <a:bodyPr/>
          <a:lstStyle/>
          <a:p>
            <a:endParaRPr lang="en-GB"/>
          </a:p>
        </p:txBody>
      </p:sp>
      <p:sp>
        <p:nvSpPr>
          <p:cNvPr id="9" name="Slide Number Placeholder 8">
            <a:extLst>
              <a:ext uri="{FF2B5EF4-FFF2-40B4-BE49-F238E27FC236}">
                <a16:creationId xmlns:a16="http://schemas.microsoft.com/office/drawing/2014/main" id="{5C68DAB7-810E-4AF8-934E-3FA96C2CF43D}"/>
              </a:ext>
            </a:extLst>
          </p:cNvPr>
          <p:cNvSpPr>
            <a:spLocks noGrp="1"/>
          </p:cNvSpPr>
          <p:nvPr>
            <p:ph type="sldNum" sz="quarter" idx="12"/>
          </p:nvPr>
        </p:nvSpPr>
        <p:spPr/>
        <p:txBody>
          <a:bodyPr/>
          <a:lstStyle/>
          <a:p>
            <a:fld id="{CA01F740-4998-4270-8ECA-59B39121B5B9}" type="slidenum">
              <a:rPr lang="en-GB" smtClean="0"/>
              <a:t>‹#›</a:t>
            </a:fld>
            <a:endParaRPr lang="en-GB"/>
          </a:p>
        </p:txBody>
      </p:sp>
    </p:spTree>
    <p:extLst>
      <p:ext uri="{BB962C8B-B14F-4D97-AF65-F5344CB8AC3E}">
        <p14:creationId xmlns:p14="http://schemas.microsoft.com/office/powerpoint/2010/main" val="31293022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75A1A2-250F-447D-8993-D907C4037468}"/>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BB551956-080A-4EA2-B6E9-23822416E5C2}"/>
              </a:ext>
            </a:extLst>
          </p:cNvPr>
          <p:cNvSpPr>
            <a:spLocks noGrp="1"/>
          </p:cNvSpPr>
          <p:nvPr>
            <p:ph type="dt" sz="half" idx="10"/>
          </p:nvPr>
        </p:nvSpPr>
        <p:spPr/>
        <p:txBody>
          <a:bodyPr/>
          <a:lstStyle/>
          <a:p>
            <a:fld id="{56E88E4B-B5F6-4C09-AE01-BC3C9C206255}" type="datetimeFigureOut">
              <a:rPr lang="en-GB" smtClean="0"/>
              <a:t>26/01/2021</a:t>
            </a:fld>
            <a:endParaRPr lang="en-GB"/>
          </a:p>
        </p:txBody>
      </p:sp>
      <p:sp>
        <p:nvSpPr>
          <p:cNvPr id="4" name="Footer Placeholder 3">
            <a:extLst>
              <a:ext uri="{FF2B5EF4-FFF2-40B4-BE49-F238E27FC236}">
                <a16:creationId xmlns:a16="http://schemas.microsoft.com/office/drawing/2014/main" id="{B7CE7B4E-2A59-4541-A6BF-221AFD871487}"/>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6235C2F3-9A72-4BBE-81A6-D890C053BE0F}"/>
              </a:ext>
            </a:extLst>
          </p:cNvPr>
          <p:cNvSpPr>
            <a:spLocks noGrp="1"/>
          </p:cNvSpPr>
          <p:nvPr>
            <p:ph type="sldNum" sz="quarter" idx="12"/>
          </p:nvPr>
        </p:nvSpPr>
        <p:spPr/>
        <p:txBody>
          <a:bodyPr/>
          <a:lstStyle/>
          <a:p>
            <a:fld id="{CA01F740-4998-4270-8ECA-59B39121B5B9}" type="slidenum">
              <a:rPr lang="en-GB" smtClean="0"/>
              <a:t>‹#›</a:t>
            </a:fld>
            <a:endParaRPr lang="en-GB"/>
          </a:p>
        </p:txBody>
      </p:sp>
    </p:spTree>
    <p:extLst>
      <p:ext uri="{BB962C8B-B14F-4D97-AF65-F5344CB8AC3E}">
        <p14:creationId xmlns:p14="http://schemas.microsoft.com/office/powerpoint/2010/main" val="213404753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9577D47E-7C46-4736-9D5A-55EDBBCFCC97}"/>
              </a:ext>
            </a:extLst>
          </p:cNvPr>
          <p:cNvSpPr>
            <a:spLocks noGrp="1"/>
          </p:cNvSpPr>
          <p:nvPr>
            <p:ph type="dt" sz="half" idx="10"/>
          </p:nvPr>
        </p:nvSpPr>
        <p:spPr/>
        <p:txBody>
          <a:bodyPr/>
          <a:lstStyle/>
          <a:p>
            <a:fld id="{56E88E4B-B5F6-4C09-AE01-BC3C9C206255}" type="datetimeFigureOut">
              <a:rPr lang="en-GB" smtClean="0"/>
              <a:t>26/01/2021</a:t>
            </a:fld>
            <a:endParaRPr lang="en-GB"/>
          </a:p>
        </p:txBody>
      </p:sp>
      <p:sp>
        <p:nvSpPr>
          <p:cNvPr id="3" name="Footer Placeholder 2">
            <a:extLst>
              <a:ext uri="{FF2B5EF4-FFF2-40B4-BE49-F238E27FC236}">
                <a16:creationId xmlns:a16="http://schemas.microsoft.com/office/drawing/2014/main" id="{FC3E69C7-91F0-49C4-A643-43DEF5F10488}"/>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09644000-5E5F-40DC-9C1A-852C78683F7B}"/>
              </a:ext>
            </a:extLst>
          </p:cNvPr>
          <p:cNvSpPr>
            <a:spLocks noGrp="1"/>
          </p:cNvSpPr>
          <p:nvPr>
            <p:ph type="sldNum" sz="quarter" idx="12"/>
          </p:nvPr>
        </p:nvSpPr>
        <p:spPr/>
        <p:txBody>
          <a:bodyPr/>
          <a:lstStyle/>
          <a:p>
            <a:fld id="{CA01F740-4998-4270-8ECA-59B39121B5B9}" type="slidenum">
              <a:rPr lang="en-GB" smtClean="0"/>
              <a:t>‹#›</a:t>
            </a:fld>
            <a:endParaRPr lang="en-GB"/>
          </a:p>
        </p:txBody>
      </p:sp>
    </p:spTree>
    <p:extLst>
      <p:ext uri="{BB962C8B-B14F-4D97-AF65-F5344CB8AC3E}">
        <p14:creationId xmlns:p14="http://schemas.microsoft.com/office/powerpoint/2010/main" val="173271331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1BD908-C71E-475B-9F1D-452E41213B63}"/>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DB160EAF-21AD-4B85-BC1D-F5F8AF2CC3BA}"/>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80789084-26E5-4F07-B1FD-66F2FE10F38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A9DF2806-E5CF-4C97-BC04-F04133063D36}"/>
              </a:ext>
            </a:extLst>
          </p:cNvPr>
          <p:cNvSpPr>
            <a:spLocks noGrp="1"/>
          </p:cNvSpPr>
          <p:nvPr>
            <p:ph type="dt" sz="half" idx="10"/>
          </p:nvPr>
        </p:nvSpPr>
        <p:spPr/>
        <p:txBody>
          <a:bodyPr/>
          <a:lstStyle/>
          <a:p>
            <a:fld id="{56E88E4B-B5F6-4C09-AE01-BC3C9C206255}" type="datetimeFigureOut">
              <a:rPr lang="en-GB" smtClean="0"/>
              <a:t>26/01/2021</a:t>
            </a:fld>
            <a:endParaRPr lang="en-GB"/>
          </a:p>
        </p:txBody>
      </p:sp>
      <p:sp>
        <p:nvSpPr>
          <p:cNvPr id="6" name="Footer Placeholder 5">
            <a:extLst>
              <a:ext uri="{FF2B5EF4-FFF2-40B4-BE49-F238E27FC236}">
                <a16:creationId xmlns:a16="http://schemas.microsoft.com/office/drawing/2014/main" id="{59D122EC-3414-4B94-B076-FF61D907F317}"/>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92D681B6-DCC0-4EC1-AE9B-478361BE8F73}"/>
              </a:ext>
            </a:extLst>
          </p:cNvPr>
          <p:cNvSpPr>
            <a:spLocks noGrp="1"/>
          </p:cNvSpPr>
          <p:nvPr>
            <p:ph type="sldNum" sz="quarter" idx="12"/>
          </p:nvPr>
        </p:nvSpPr>
        <p:spPr/>
        <p:txBody>
          <a:bodyPr/>
          <a:lstStyle/>
          <a:p>
            <a:fld id="{CA01F740-4998-4270-8ECA-59B39121B5B9}" type="slidenum">
              <a:rPr lang="en-GB" smtClean="0"/>
              <a:t>‹#›</a:t>
            </a:fld>
            <a:endParaRPr lang="en-GB"/>
          </a:p>
        </p:txBody>
      </p:sp>
    </p:spTree>
    <p:extLst>
      <p:ext uri="{BB962C8B-B14F-4D97-AF65-F5344CB8AC3E}">
        <p14:creationId xmlns:p14="http://schemas.microsoft.com/office/powerpoint/2010/main" val="395477292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41A905D-BAC0-488D-9D08-7BE04F64C024}"/>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CC2A4089-7CA0-4660-BE6B-A92E1ED560D5}"/>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a:extLst>
              <a:ext uri="{FF2B5EF4-FFF2-40B4-BE49-F238E27FC236}">
                <a16:creationId xmlns:a16="http://schemas.microsoft.com/office/drawing/2014/main" id="{F10BA756-0180-496F-8AF6-EBBAE53F957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901F7953-5F86-44A2-9A81-E17A3ABB7D2B}"/>
              </a:ext>
            </a:extLst>
          </p:cNvPr>
          <p:cNvSpPr>
            <a:spLocks noGrp="1"/>
          </p:cNvSpPr>
          <p:nvPr>
            <p:ph type="dt" sz="half" idx="10"/>
          </p:nvPr>
        </p:nvSpPr>
        <p:spPr/>
        <p:txBody>
          <a:bodyPr/>
          <a:lstStyle/>
          <a:p>
            <a:fld id="{56E88E4B-B5F6-4C09-AE01-BC3C9C206255}" type="datetimeFigureOut">
              <a:rPr lang="en-GB" smtClean="0"/>
              <a:t>26/01/2021</a:t>
            </a:fld>
            <a:endParaRPr lang="en-GB"/>
          </a:p>
        </p:txBody>
      </p:sp>
      <p:sp>
        <p:nvSpPr>
          <p:cNvPr id="6" name="Footer Placeholder 5">
            <a:extLst>
              <a:ext uri="{FF2B5EF4-FFF2-40B4-BE49-F238E27FC236}">
                <a16:creationId xmlns:a16="http://schemas.microsoft.com/office/drawing/2014/main" id="{0F270731-650D-4394-AEB4-B09A3219ADAC}"/>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32916185-C180-4684-9419-5BAC8CDE766B}"/>
              </a:ext>
            </a:extLst>
          </p:cNvPr>
          <p:cNvSpPr>
            <a:spLocks noGrp="1"/>
          </p:cNvSpPr>
          <p:nvPr>
            <p:ph type="sldNum" sz="quarter" idx="12"/>
          </p:nvPr>
        </p:nvSpPr>
        <p:spPr/>
        <p:txBody>
          <a:bodyPr/>
          <a:lstStyle/>
          <a:p>
            <a:fld id="{CA01F740-4998-4270-8ECA-59B39121B5B9}" type="slidenum">
              <a:rPr lang="en-GB" smtClean="0"/>
              <a:t>‹#›</a:t>
            </a:fld>
            <a:endParaRPr lang="en-GB"/>
          </a:p>
        </p:txBody>
      </p:sp>
    </p:spTree>
    <p:extLst>
      <p:ext uri="{BB962C8B-B14F-4D97-AF65-F5344CB8AC3E}">
        <p14:creationId xmlns:p14="http://schemas.microsoft.com/office/powerpoint/2010/main" val="416926654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5E151F73-0FEE-4353-BDD4-4E18F4D0925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5B39BBF4-74A1-448B-B66C-B6F1ECCE6AED}"/>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C05B04E7-A284-4E1B-8B0E-46DA95840E3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6E88E4B-B5F6-4C09-AE01-BC3C9C206255}" type="datetimeFigureOut">
              <a:rPr lang="en-GB" smtClean="0"/>
              <a:t>26/01/2021</a:t>
            </a:fld>
            <a:endParaRPr lang="en-GB"/>
          </a:p>
        </p:txBody>
      </p:sp>
      <p:sp>
        <p:nvSpPr>
          <p:cNvPr id="5" name="Footer Placeholder 4">
            <a:extLst>
              <a:ext uri="{FF2B5EF4-FFF2-40B4-BE49-F238E27FC236}">
                <a16:creationId xmlns:a16="http://schemas.microsoft.com/office/drawing/2014/main" id="{BAE0DAB9-D437-4658-A650-ACD343D4BBF4}"/>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a:extLst>
              <a:ext uri="{FF2B5EF4-FFF2-40B4-BE49-F238E27FC236}">
                <a16:creationId xmlns:a16="http://schemas.microsoft.com/office/drawing/2014/main" id="{E06AFDDC-B2AF-478E-AC17-71924F86E716}"/>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A01F740-4998-4270-8ECA-59B39121B5B9}" type="slidenum">
              <a:rPr lang="en-GB" smtClean="0"/>
              <a:t>‹#›</a:t>
            </a:fld>
            <a:endParaRPr lang="en-GB"/>
          </a:p>
        </p:txBody>
      </p:sp>
    </p:spTree>
    <p:extLst>
      <p:ext uri="{BB962C8B-B14F-4D97-AF65-F5344CB8AC3E}">
        <p14:creationId xmlns:p14="http://schemas.microsoft.com/office/powerpoint/2010/main" val="33897282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image" Target="../media/image7.jpeg"/><Relationship Id="rId5" Type="http://schemas.openxmlformats.org/officeDocument/2006/relationships/image" Target="../media/image6.png"/><Relationship Id="rId4" Type="http://schemas.openxmlformats.org/officeDocument/2006/relationships/image" Target="../media/image5.png"/></Relationships>
</file>

<file path=ppt/slides/_rels/slide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hyperlink" Target="http://easyscienceforkids.com/all-about-germination/" TargetMode="External"/><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hyperlink" Target="http://easyscienceforkids.com/all-about-germination/" TargetMode="External"/><Relationship Id="rId1" Type="http://schemas.openxmlformats.org/officeDocument/2006/relationships/slideLayout" Target="../slideLayouts/slideLayout2.xml"/><Relationship Id="rId5" Type="http://schemas.openxmlformats.org/officeDocument/2006/relationships/image" Target="../media/image11.png"/><Relationship Id="rId4" Type="http://schemas.openxmlformats.org/officeDocument/2006/relationships/image" Target="../media/image10.png"/></Relationships>
</file>

<file path=ppt/slides/_rels/slide6.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Image result for boy in the tower">
            <a:extLst>
              <a:ext uri="{FF2B5EF4-FFF2-40B4-BE49-F238E27FC236}">
                <a16:creationId xmlns:a16="http://schemas.microsoft.com/office/drawing/2014/main" id="{5F7C19D6-5505-4772-96D7-8E1A19F8F5D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4492487" cy="6885038"/>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Rounded Corners 4">
            <a:extLst>
              <a:ext uri="{FF2B5EF4-FFF2-40B4-BE49-F238E27FC236}">
                <a16:creationId xmlns:a16="http://schemas.microsoft.com/office/drawing/2014/main" id="{AD20B7F2-A8BC-4757-9583-194D53A117F8}"/>
              </a:ext>
            </a:extLst>
          </p:cNvPr>
          <p:cNvSpPr/>
          <p:nvPr/>
        </p:nvSpPr>
        <p:spPr>
          <a:xfrm>
            <a:off x="5314120" y="1796977"/>
            <a:ext cx="6029739" cy="3604591"/>
          </a:xfrm>
          <a:prstGeom prst="roundRect">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TextBox 5">
            <a:extLst>
              <a:ext uri="{FF2B5EF4-FFF2-40B4-BE49-F238E27FC236}">
                <a16:creationId xmlns:a16="http://schemas.microsoft.com/office/drawing/2014/main" id="{76072E2B-8727-4FF9-8E87-CCAF131B9BC2}"/>
              </a:ext>
            </a:extLst>
          </p:cNvPr>
          <p:cNvSpPr txBox="1"/>
          <p:nvPr/>
        </p:nvSpPr>
        <p:spPr>
          <a:xfrm>
            <a:off x="5764695" y="2134467"/>
            <a:ext cx="5128591" cy="2769989"/>
          </a:xfrm>
          <a:prstGeom prst="rect">
            <a:avLst/>
          </a:prstGeom>
          <a:noFill/>
        </p:spPr>
        <p:txBody>
          <a:bodyPr wrap="square" rtlCol="0">
            <a:spAutoFit/>
          </a:bodyPr>
          <a:lstStyle/>
          <a:p>
            <a:pPr algn="ctr"/>
            <a:r>
              <a:rPr lang="en-GB" sz="5400" b="1" dirty="0">
                <a:solidFill>
                  <a:srgbClr val="FF0000"/>
                </a:solidFill>
              </a:rPr>
              <a:t>Boy in the </a:t>
            </a:r>
            <a:r>
              <a:rPr lang="en-GB" sz="5400" b="1" dirty="0" smtClean="0">
                <a:solidFill>
                  <a:srgbClr val="FF0000"/>
                </a:solidFill>
              </a:rPr>
              <a:t>Tower</a:t>
            </a:r>
          </a:p>
          <a:p>
            <a:pPr algn="ctr"/>
            <a:r>
              <a:rPr lang="en-GB" sz="4400" b="1" dirty="0">
                <a:solidFill>
                  <a:srgbClr val="FF0000"/>
                </a:solidFill>
              </a:rPr>
              <a:t>b</a:t>
            </a:r>
            <a:r>
              <a:rPr lang="en-GB" sz="4400" b="1" dirty="0" smtClean="0">
                <a:solidFill>
                  <a:srgbClr val="FF0000"/>
                </a:solidFill>
              </a:rPr>
              <a:t>y Polly </a:t>
            </a:r>
            <a:r>
              <a:rPr lang="en-GB" sz="4400" b="1" dirty="0" err="1" smtClean="0">
                <a:solidFill>
                  <a:srgbClr val="FF0000"/>
                </a:solidFill>
              </a:rPr>
              <a:t>Ho</a:t>
            </a:r>
            <a:r>
              <a:rPr lang="en-GB" sz="4400" b="1" dirty="0" smtClean="0">
                <a:solidFill>
                  <a:srgbClr val="FF0000"/>
                </a:solidFill>
              </a:rPr>
              <a:t>-Yen</a:t>
            </a:r>
            <a:endParaRPr lang="en-GB" sz="4400" b="1" dirty="0">
              <a:solidFill>
                <a:srgbClr val="FF0000"/>
              </a:solidFill>
            </a:endParaRPr>
          </a:p>
          <a:p>
            <a:pPr algn="ctr">
              <a:spcBef>
                <a:spcPts val="1200"/>
              </a:spcBef>
            </a:pPr>
            <a:r>
              <a:rPr lang="en-GB" sz="5400" i="1" dirty="0" smtClean="0"/>
              <a:t>Lesson Thirteen</a:t>
            </a:r>
            <a:endParaRPr lang="en-GB" sz="5400" i="1" dirty="0"/>
          </a:p>
          <a:p>
            <a:pPr algn="ctr"/>
            <a:endParaRPr lang="en-GB" sz="1200" i="1" dirty="0"/>
          </a:p>
        </p:txBody>
      </p:sp>
      <p:graphicFrame>
        <p:nvGraphicFramePr>
          <p:cNvPr id="2" name="Table 1"/>
          <p:cNvGraphicFramePr>
            <a:graphicFrameLocks noGrp="1"/>
          </p:cNvGraphicFramePr>
          <p:nvPr>
            <p:extLst/>
          </p:nvPr>
        </p:nvGraphicFramePr>
        <p:xfrm>
          <a:off x="4808548" y="640080"/>
          <a:ext cx="7040881" cy="757646"/>
        </p:xfrm>
        <a:graphic>
          <a:graphicData uri="http://schemas.openxmlformats.org/drawingml/2006/table">
            <a:tbl>
              <a:tblPr/>
              <a:tblGrid>
                <a:gridCol w="7040881">
                  <a:extLst>
                    <a:ext uri="{9D8B030D-6E8A-4147-A177-3AD203B41FA5}">
                      <a16:colId xmlns:a16="http://schemas.microsoft.com/office/drawing/2014/main" val="2314531441"/>
                    </a:ext>
                  </a:extLst>
                </a:gridCol>
              </a:tblGrid>
              <a:tr h="757646">
                <a:tc>
                  <a:txBody>
                    <a:bodyPr/>
                    <a:lstStyle/>
                    <a:p>
                      <a:pPr algn="ctr"/>
                      <a:r>
                        <a:rPr lang="en-GB" sz="3600" b="1" dirty="0" smtClean="0">
                          <a:solidFill>
                            <a:srgbClr val="000000"/>
                          </a:solidFill>
                          <a:effectLst/>
                          <a:latin typeface="Comic Sans MS" panose="030F0702030302020204" pitchFamily="66" charset="0"/>
                        </a:rPr>
                        <a:t>We are</a:t>
                      </a:r>
                      <a:r>
                        <a:rPr lang="en-GB" sz="3600" b="1" baseline="0" dirty="0" smtClean="0">
                          <a:solidFill>
                            <a:srgbClr val="000000"/>
                          </a:solidFill>
                          <a:effectLst/>
                          <a:latin typeface="Comic Sans MS" panose="030F0702030302020204" pitchFamily="66" charset="0"/>
                        </a:rPr>
                        <a:t> reading</a:t>
                      </a:r>
                      <a:r>
                        <a:rPr lang="en-GB" sz="3600" b="1" dirty="0" smtClean="0">
                          <a:solidFill>
                            <a:srgbClr val="000000"/>
                          </a:solidFill>
                          <a:effectLst/>
                          <a:latin typeface="Comic Sans MS" panose="030F0702030302020204" pitchFamily="66" charset="0"/>
                        </a:rPr>
                        <a:t>...</a:t>
                      </a:r>
                      <a:endParaRPr lang="en-GB" sz="1400" dirty="0">
                        <a:effectLst/>
                      </a:endParaRPr>
                    </a:p>
                  </a:txBody>
                  <a:tcPr anchor="ctr">
                    <a:lnL>
                      <a:noFill/>
                    </a:lnL>
                    <a:lnR>
                      <a:noFill/>
                    </a:lnR>
                    <a:lnT>
                      <a:noFill/>
                    </a:lnT>
                    <a:lnB>
                      <a:noFill/>
                    </a:lnB>
                  </a:tcPr>
                </a:tc>
                <a:extLst>
                  <a:ext uri="{0D108BD9-81ED-4DB2-BD59-A6C34878D82A}">
                    <a16:rowId xmlns:a16="http://schemas.microsoft.com/office/drawing/2014/main" val="2665170178"/>
                  </a:ext>
                </a:extLst>
              </a:tr>
            </a:tbl>
          </a:graphicData>
        </a:graphic>
      </p:graphicFrame>
    </p:spTree>
    <p:extLst>
      <p:ext uri="{BB962C8B-B14F-4D97-AF65-F5344CB8AC3E}">
        <p14:creationId xmlns:p14="http://schemas.microsoft.com/office/powerpoint/2010/main" val="99639488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D3E0A6C0-F472-4B4C-8253-F11FA30F757E}"/>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185881" y="304668"/>
            <a:ext cx="1440000" cy="1440000"/>
          </a:xfrm>
          <a:prstGeom prst="rect">
            <a:avLst/>
          </a:prstGeom>
        </p:spPr>
      </p:pic>
      <p:pic>
        <p:nvPicPr>
          <p:cNvPr id="8" name="Picture 7">
            <a:extLst>
              <a:ext uri="{FF2B5EF4-FFF2-40B4-BE49-F238E27FC236}">
                <a16:creationId xmlns:a16="http://schemas.microsoft.com/office/drawing/2014/main" id="{AB6D9E55-AF98-45A1-932D-CB556C38B85A}"/>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185881" y="1897826"/>
            <a:ext cx="1440000" cy="1440000"/>
          </a:xfrm>
          <a:prstGeom prst="rect">
            <a:avLst/>
          </a:prstGeom>
        </p:spPr>
      </p:pic>
      <p:pic>
        <p:nvPicPr>
          <p:cNvPr id="10" name="Picture 9">
            <a:extLst>
              <a:ext uri="{FF2B5EF4-FFF2-40B4-BE49-F238E27FC236}">
                <a16:creationId xmlns:a16="http://schemas.microsoft.com/office/drawing/2014/main" id="{406AC650-6C12-484D-B37A-B3040A1C6FD8}"/>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185881" y="3621045"/>
            <a:ext cx="1440000" cy="1440000"/>
          </a:xfrm>
          <a:prstGeom prst="rect">
            <a:avLst/>
          </a:prstGeom>
        </p:spPr>
      </p:pic>
      <p:pic>
        <p:nvPicPr>
          <p:cNvPr id="12" name="Picture 11">
            <a:extLst>
              <a:ext uri="{FF2B5EF4-FFF2-40B4-BE49-F238E27FC236}">
                <a16:creationId xmlns:a16="http://schemas.microsoft.com/office/drawing/2014/main" id="{88315F77-EC0C-4E3B-9B57-41A6AECB43F7}"/>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5244341" y="5282272"/>
            <a:ext cx="1440000" cy="1440000"/>
          </a:xfrm>
          <a:prstGeom prst="rect">
            <a:avLst/>
          </a:prstGeom>
        </p:spPr>
      </p:pic>
      <p:sp>
        <p:nvSpPr>
          <p:cNvPr id="13" name="TextBox 12">
            <a:extLst>
              <a:ext uri="{FF2B5EF4-FFF2-40B4-BE49-F238E27FC236}">
                <a16:creationId xmlns:a16="http://schemas.microsoft.com/office/drawing/2014/main" id="{80641FDA-5F7A-48FE-98B3-F5CA1208D3FF}"/>
              </a:ext>
            </a:extLst>
          </p:cNvPr>
          <p:cNvSpPr txBox="1"/>
          <p:nvPr/>
        </p:nvSpPr>
        <p:spPr>
          <a:xfrm>
            <a:off x="6747803" y="653338"/>
            <a:ext cx="5444197" cy="523220"/>
          </a:xfrm>
          <a:prstGeom prst="rect">
            <a:avLst/>
          </a:prstGeom>
          <a:noFill/>
        </p:spPr>
        <p:txBody>
          <a:bodyPr wrap="square" rtlCol="0">
            <a:spAutoFit/>
          </a:bodyPr>
          <a:lstStyle/>
          <a:p>
            <a:r>
              <a:rPr lang="en-GB" sz="2800" dirty="0">
                <a:cs typeface="Arial" panose="020B0604020202020204" pitchFamily="34" charset="0"/>
              </a:rPr>
              <a:t>What does the word </a:t>
            </a:r>
            <a:r>
              <a:rPr lang="en-GB" sz="2800" i="1" dirty="0">
                <a:cs typeface="Arial" panose="020B0604020202020204" pitchFamily="34" charset="0"/>
              </a:rPr>
              <a:t>eerie</a:t>
            </a:r>
            <a:r>
              <a:rPr lang="en-GB" sz="2800" dirty="0">
                <a:cs typeface="Arial" panose="020B0604020202020204" pitchFamily="34" charset="0"/>
              </a:rPr>
              <a:t> mean?</a:t>
            </a:r>
          </a:p>
        </p:txBody>
      </p:sp>
      <p:sp>
        <p:nvSpPr>
          <p:cNvPr id="15" name="TextBox 14">
            <a:extLst>
              <a:ext uri="{FF2B5EF4-FFF2-40B4-BE49-F238E27FC236}">
                <a16:creationId xmlns:a16="http://schemas.microsoft.com/office/drawing/2014/main" id="{B539AD02-3756-4239-9B00-81E4B7A21ED3}"/>
              </a:ext>
            </a:extLst>
          </p:cNvPr>
          <p:cNvSpPr txBox="1"/>
          <p:nvPr/>
        </p:nvSpPr>
        <p:spPr>
          <a:xfrm>
            <a:off x="6747802" y="2140083"/>
            <a:ext cx="5444197" cy="523220"/>
          </a:xfrm>
          <a:prstGeom prst="rect">
            <a:avLst/>
          </a:prstGeom>
          <a:noFill/>
        </p:spPr>
        <p:txBody>
          <a:bodyPr wrap="square" rtlCol="0">
            <a:spAutoFit/>
          </a:bodyPr>
          <a:lstStyle/>
          <a:p>
            <a:r>
              <a:rPr lang="en-GB" sz="2800" dirty="0">
                <a:cs typeface="Arial" panose="020B0604020202020204" pitchFamily="34" charset="0"/>
              </a:rPr>
              <a:t>What is growing out of the book?</a:t>
            </a:r>
          </a:p>
        </p:txBody>
      </p:sp>
      <p:sp>
        <p:nvSpPr>
          <p:cNvPr id="16" name="TextBox 15">
            <a:extLst>
              <a:ext uri="{FF2B5EF4-FFF2-40B4-BE49-F238E27FC236}">
                <a16:creationId xmlns:a16="http://schemas.microsoft.com/office/drawing/2014/main" id="{03984AF4-FFB4-4CB6-8153-77319D131093}"/>
              </a:ext>
            </a:extLst>
          </p:cNvPr>
          <p:cNvSpPr txBox="1"/>
          <p:nvPr/>
        </p:nvSpPr>
        <p:spPr>
          <a:xfrm>
            <a:off x="6747803" y="3648547"/>
            <a:ext cx="5444197" cy="1384995"/>
          </a:xfrm>
          <a:prstGeom prst="rect">
            <a:avLst/>
          </a:prstGeom>
          <a:noFill/>
        </p:spPr>
        <p:txBody>
          <a:bodyPr wrap="square" rtlCol="0">
            <a:spAutoFit/>
          </a:bodyPr>
          <a:lstStyle/>
          <a:p>
            <a:r>
              <a:rPr lang="en-GB" sz="2800" dirty="0">
                <a:cs typeface="Arial" panose="020B0604020202020204" pitchFamily="34" charset="0"/>
              </a:rPr>
              <a:t>What sort of story do you think the girl is reading and what is your evidence?</a:t>
            </a:r>
          </a:p>
        </p:txBody>
      </p:sp>
      <p:sp>
        <p:nvSpPr>
          <p:cNvPr id="17" name="TextBox 16">
            <a:extLst>
              <a:ext uri="{FF2B5EF4-FFF2-40B4-BE49-F238E27FC236}">
                <a16:creationId xmlns:a16="http://schemas.microsoft.com/office/drawing/2014/main" id="{C1DCE2E3-F182-4BFE-A7C5-6DBA956568B3}"/>
              </a:ext>
            </a:extLst>
          </p:cNvPr>
          <p:cNvSpPr txBox="1"/>
          <p:nvPr/>
        </p:nvSpPr>
        <p:spPr>
          <a:xfrm>
            <a:off x="6747801" y="5344264"/>
            <a:ext cx="5444197" cy="1384995"/>
          </a:xfrm>
          <a:prstGeom prst="rect">
            <a:avLst/>
          </a:prstGeom>
          <a:noFill/>
        </p:spPr>
        <p:txBody>
          <a:bodyPr wrap="square" rtlCol="0">
            <a:spAutoFit/>
          </a:bodyPr>
          <a:lstStyle/>
          <a:p>
            <a:r>
              <a:rPr lang="en-GB" sz="2800" dirty="0">
                <a:cs typeface="Arial" panose="020B0604020202020204" pitchFamily="34" charset="0"/>
              </a:rPr>
              <a:t>Why do you think this illustrator has used black and white for this illustration?</a:t>
            </a:r>
          </a:p>
        </p:txBody>
      </p:sp>
      <p:pic>
        <p:nvPicPr>
          <p:cNvPr id="1030" name="Picture 6" descr="Related image">
            <a:extLst>
              <a:ext uri="{FF2B5EF4-FFF2-40B4-BE49-F238E27FC236}">
                <a16:creationId xmlns:a16="http://schemas.microsoft.com/office/drawing/2014/main" id="{4F2416F8-B127-4E62-A565-BA3B074421D0}"/>
              </a:ext>
            </a:extLst>
          </p:cNvPr>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133350" y="0"/>
            <a:ext cx="5143500"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Rounded Corners 1">
            <a:extLst>
              <a:ext uri="{FF2B5EF4-FFF2-40B4-BE49-F238E27FC236}">
                <a16:creationId xmlns:a16="http://schemas.microsoft.com/office/drawing/2014/main" id="{4E5B3DF0-C4A1-459C-B1FB-6CA63B538272}"/>
              </a:ext>
            </a:extLst>
          </p:cNvPr>
          <p:cNvSpPr/>
          <p:nvPr/>
        </p:nvSpPr>
        <p:spPr>
          <a:xfrm>
            <a:off x="0" y="6096000"/>
            <a:ext cx="4797287" cy="633259"/>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Box 2">
            <a:extLst>
              <a:ext uri="{FF2B5EF4-FFF2-40B4-BE49-F238E27FC236}">
                <a16:creationId xmlns:a16="http://schemas.microsoft.com/office/drawing/2014/main" id="{C5DFBB05-A704-43E6-8695-DFDAC8499904}"/>
              </a:ext>
            </a:extLst>
          </p:cNvPr>
          <p:cNvSpPr txBox="1"/>
          <p:nvPr/>
        </p:nvSpPr>
        <p:spPr>
          <a:xfrm>
            <a:off x="152399" y="6096000"/>
            <a:ext cx="4492487" cy="646331"/>
          </a:xfrm>
          <a:prstGeom prst="rect">
            <a:avLst/>
          </a:prstGeom>
          <a:noFill/>
        </p:spPr>
        <p:txBody>
          <a:bodyPr wrap="square" rtlCol="0">
            <a:spAutoFit/>
          </a:bodyPr>
          <a:lstStyle/>
          <a:p>
            <a:pPr algn="ctr"/>
            <a:r>
              <a:rPr lang="en-GB" b="1" dirty="0"/>
              <a:t>Taken from The Mysteries of Harris Burdick by Chris Van </a:t>
            </a:r>
            <a:r>
              <a:rPr lang="en-GB" b="1" dirty="0" err="1"/>
              <a:t>Allsburg</a:t>
            </a:r>
            <a:endParaRPr lang="en-GB" b="1" dirty="0"/>
          </a:p>
        </p:txBody>
      </p:sp>
    </p:spTree>
    <p:extLst>
      <p:ext uri="{BB962C8B-B14F-4D97-AF65-F5344CB8AC3E}">
        <p14:creationId xmlns:p14="http://schemas.microsoft.com/office/powerpoint/2010/main" val="208597446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1260764" y="0"/>
            <a:ext cx="9143999" cy="6898821"/>
          </a:xfrm>
          <a:prstGeom prst="rect">
            <a:avLst/>
          </a:prstGeom>
        </p:spPr>
      </p:pic>
    </p:spTree>
    <p:extLst>
      <p:ext uri="{BB962C8B-B14F-4D97-AF65-F5344CB8AC3E}">
        <p14:creationId xmlns:p14="http://schemas.microsoft.com/office/powerpoint/2010/main" val="289998192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ABD62636-46BF-47FB-A7A9-33EFCFEB5C85}"/>
              </a:ext>
            </a:extLst>
          </p:cNvPr>
          <p:cNvSpPr txBox="1"/>
          <p:nvPr/>
        </p:nvSpPr>
        <p:spPr>
          <a:xfrm>
            <a:off x="490330" y="318051"/>
            <a:ext cx="10999305" cy="1938992"/>
          </a:xfrm>
          <a:prstGeom prst="rect">
            <a:avLst/>
          </a:prstGeom>
          <a:noFill/>
        </p:spPr>
        <p:txBody>
          <a:bodyPr wrap="square" rtlCol="0">
            <a:spAutoFit/>
          </a:bodyPr>
          <a:lstStyle/>
          <a:p>
            <a:r>
              <a:rPr lang="en-GB" sz="2400" i="1" dirty="0"/>
              <a:t>She has made a discovery about what was killing people. She’d found something in their throats. It was so, so small that we would not be able to see it if we only used our eyes. She had discovered them using a special microscope.</a:t>
            </a:r>
          </a:p>
          <a:p>
            <a:r>
              <a:rPr lang="en-GB" sz="2400" i="1" dirty="0"/>
              <a:t>She called them </a:t>
            </a:r>
            <a:r>
              <a:rPr lang="en-GB" sz="2400" b="1" i="1" u="sng" dirty="0">
                <a:solidFill>
                  <a:srgbClr val="7030A0"/>
                </a:solidFill>
                <a:effectLst>
                  <a:outerShdw blurRad="38100" dist="38100" dir="2700000" algn="tl">
                    <a:srgbClr val="000000">
                      <a:alpha val="43137"/>
                    </a:srgbClr>
                  </a:outerShdw>
                </a:effectLst>
              </a:rPr>
              <a:t>spores</a:t>
            </a:r>
            <a:r>
              <a:rPr lang="en-GB" sz="2400" i="1" dirty="0"/>
              <a:t>.</a:t>
            </a:r>
          </a:p>
          <a:p>
            <a:pPr algn="r"/>
            <a:r>
              <a:rPr lang="en-GB" sz="2400" i="1" dirty="0"/>
              <a:t>Boy in the Tower, Page 115-116</a:t>
            </a:r>
          </a:p>
        </p:txBody>
      </p:sp>
      <p:sp>
        <p:nvSpPr>
          <p:cNvPr id="5" name="Rectangle: Rounded Corners 4">
            <a:extLst>
              <a:ext uri="{FF2B5EF4-FFF2-40B4-BE49-F238E27FC236}">
                <a16:creationId xmlns:a16="http://schemas.microsoft.com/office/drawing/2014/main" id="{3502F2DE-4A6C-4E17-800C-82DECF50D1B7}"/>
              </a:ext>
            </a:extLst>
          </p:cNvPr>
          <p:cNvSpPr/>
          <p:nvPr/>
        </p:nvSpPr>
        <p:spPr>
          <a:xfrm>
            <a:off x="490330" y="2372139"/>
            <a:ext cx="11423374" cy="4306957"/>
          </a:xfrm>
          <a:prstGeom prst="roundRect">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TextBox 5">
            <a:extLst>
              <a:ext uri="{FF2B5EF4-FFF2-40B4-BE49-F238E27FC236}">
                <a16:creationId xmlns:a16="http://schemas.microsoft.com/office/drawing/2014/main" id="{CA4A0CA8-F85C-4774-8864-3D2798937177}"/>
              </a:ext>
            </a:extLst>
          </p:cNvPr>
          <p:cNvSpPr txBox="1"/>
          <p:nvPr/>
        </p:nvSpPr>
        <p:spPr>
          <a:xfrm>
            <a:off x="861391" y="2539023"/>
            <a:ext cx="10628244" cy="1938992"/>
          </a:xfrm>
          <a:prstGeom prst="rect">
            <a:avLst/>
          </a:prstGeom>
          <a:noFill/>
        </p:spPr>
        <p:txBody>
          <a:bodyPr wrap="square" rtlCol="0">
            <a:spAutoFit/>
          </a:bodyPr>
          <a:lstStyle/>
          <a:p>
            <a:r>
              <a:rPr lang="en-GB" sz="2800" b="1" i="1" dirty="0">
                <a:solidFill>
                  <a:srgbClr val="FF0000"/>
                </a:solidFill>
              </a:rPr>
              <a:t>Read the text about germination and reproduction available at </a:t>
            </a:r>
            <a:r>
              <a:rPr lang="en-GB" sz="2800" b="1" i="1" dirty="0">
                <a:solidFill>
                  <a:srgbClr val="FF0000"/>
                </a:solidFill>
                <a:hlinkClick r:id="rId2"/>
              </a:rPr>
              <a:t>http://easyscienceforkids.com/all-about-germination/</a:t>
            </a:r>
            <a:r>
              <a:rPr lang="en-GB" sz="2800" b="1" i="1" dirty="0">
                <a:solidFill>
                  <a:srgbClr val="FF0000"/>
                </a:solidFill>
              </a:rPr>
              <a:t> </a:t>
            </a:r>
            <a:endParaRPr lang="en-GB" sz="2800" b="1" i="1" dirty="0" smtClean="0">
              <a:solidFill>
                <a:srgbClr val="FF0000"/>
              </a:solidFill>
            </a:endParaRPr>
          </a:p>
          <a:p>
            <a:r>
              <a:rPr lang="en-GB" sz="2800" b="1" i="1" dirty="0" smtClean="0">
                <a:solidFill>
                  <a:srgbClr val="FF0000"/>
                </a:solidFill>
              </a:rPr>
              <a:t>or use the Word version </a:t>
            </a:r>
            <a:r>
              <a:rPr lang="en-GB" sz="2800" b="1" i="1" dirty="0" smtClean="0">
                <a:solidFill>
                  <a:srgbClr val="FF0000"/>
                </a:solidFill>
              </a:rPr>
              <a:t>to </a:t>
            </a:r>
            <a:r>
              <a:rPr lang="en-GB" sz="2800" b="1" i="1" dirty="0">
                <a:solidFill>
                  <a:srgbClr val="FF0000"/>
                </a:solidFill>
              </a:rPr>
              <a:t>answer these questions:</a:t>
            </a:r>
          </a:p>
          <a:p>
            <a:endParaRPr lang="en-GB" dirty="0"/>
          </a:p>
          <a:p>
            <a:endParaRPr lang="en-GB" dirty="0"/>
          </a:p>
        </p:txBody>
      </p:sp>
      <p:sp>
        <p:nvSpPr>
          <p:cNvPr id="7" name="TextBox 6">
            <a:extLst>
              <a:ext uri="{FF2B5EF4-FFF2-40B4-BE49-F238E27FC236}">
                <a16:creationId xmlns:a16="http://schemas.microsoft.com/office/drawing/2014/main" id="{8530407D-13B7-4FF8-86CC-7A59147CEBA2}"/>
              </a:ext>
            </a:extLst>
          </p:cNvPr>
          <p:cNvSpPr txBox="1"/>
          <p:nvPr/>
        </p:nvSpPr>
        <p:spPr>
          <a:xfrm>
            <a:off x="2140226" y="4334535"/>
            <a:ext cx="9442174" cy="2677656"/>
          </a:xfrm>
          <a:prstGeom prst="rect">
            <a:avLst/>
          </a:prstGeom>
          <a:noFill/>
        </p:spPr>
        <p:txBody>
          <a:bodyPr wrap="square" rtlCol="0">
            <a:spAutoFit/>
          </a:bodyPr>
          <a:lstStyle/>
          <a:p>
            <a:r>
              <a:rPr lang="en-GB" sz="2800" dirty="0"/>
              <a:t>What are spores?</a:t>
            </a:r>
          </a:p>
          <a:p>
            <a:r>
              <a:rPr lang="en-GB" sz="2800" dirty="0"/>
              <a:t>What types of plants have spores?</a:t>
            </a:r>
          </a:p>
          <a:p>
            <a:endParaRPr lang="en-GB" sz="2800" dirty="0"/>
          </a:p>
          <a:p>
            <a:endParaRPr lang="en-GB" sz="2800" dirty="0"/>
          </a:p>
          <a:p>
            <a:r>
              <a:rPr lang="en-GB" sz="2800" dirty="0"/>
              <a:t>Why are spores important to plants?</a:t>
            </a:r>
          </a:p>
          <a:p>
            <a:r>
              <a:rPr lang="en-GB" sz="2800" dirty="0"/>
              <a:t> </a:t>
            </a:r>
          </a:p>
        </p:txBody>
      </p:sp>
      <p:pic>
        <p:nvPicPr>
          <p:cNvPr id="9" name="Picture 8">
            <a:extLst>
              <a:ext uri="{FF2B5EF4-FFF2-40B4-BE49-F238E27FC236}">
                <a16:creationId xmlns:a16="http://schemas.microsoft.com/office/drawing/2014/main" id="{EE7393D8-340A-4197-9799-9F9A0583D277}"/>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57336" y="5673363"/>
            <a:ext cx="937726" cy="937726"/>
          </a:xfrm>
          <a:prstGeom prst="rect">
            <a:avLst/>
          </a:prstGeom>
        </p:spPr>
      </p:pic>
      <p:pic>
        <p:nvPicPr>
          <p:cNvPr id="11" name="Picture 10">
            <a:extLst>
              <a:ext uri="{FF2B5EF4-FFF2-40B4-BE49-F238E27FC236}">
                <a16:creationId xmlns:a16="http://schemas.microsoft.com/office/drawing/2014/main" id="{8A8ED579-6295-48BF-A935-7FBECEB8FA29}"/>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957336" y="4348884"/>
            <a:ext cx="939600" cy="939600"/>
          </a:xfrm>
          <a:prstGeom prst="rect">
            <a:avLst/>
          </a:prstGeom>
        </p:spPr>
      </p:pic>
      <p:sp>
        <p:nvSpPr>
          <p:cNvPr id="12" name="Rectangle: Rounded Corners 11">
            <a:extLst>
              <a:ext uri="{FF2B5EF4-FFF2-40B4-BE49-F238E27FC236}">
                <a16:creationId xmlns:a16="http://schemas.microsoft.com/office/drawing/2014/main" id="{EF49A2C5-155F-4EF7-98E6-D0CB300EC4D4}"/>
              </a:ext>
            </a:extLst>
          </p:cNvPr>
          <p:cNvSpPr/>
          <p:nvPr/>
        </p:nvSpPr>
        <p:spPr>
          <a:xfrm>
            <a:off x="8242852" y="3908069"/>
            <a:ext cx="3339548" cy="2452974"/>
          </a:xfrm>
          <a:prstGeom prst="roundRect">
            <a:avLst/>
          </a:prstGeom>
          <a:solidFill>
            <a:schemeClr val="accent4">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b="1" u="sng" dirty="0">
                <a:solidFill>
                  <a:srgbClr val="FF0000"/>
                </a:solidFill>
              </a:rPr>
              <a:t>CHALLENGE:</a:t>
            </a:r>
          </a:p>
          <a:p>
            <a:pPr algn="ctr"/>
            <a:endParaRPr lang="en-GB" sz="2400" b="1" dirty="0">
              <a:solidFill>
                <a:srgbClr val="FF0000"/>
              </a:solidFill>
            </a:endParaRPr>
          </a:p>
          <a:p>
            <a:pPr algn="ctr"/>
            <a:r>
              <a:rPr lang="en-GB" sz="2400" b="1" dirty="0">
                <a:solidFill>
                  <a:srgbClr val="FF0000"/>
                </a:solidFill>
              </a:rPr>
              <a:t>Make up three of your own retrieval questions and one interpret.</a:t>
            </a:r>
          </a:p>
        </p:txBody>
      </p:sp>
    </p:spTree>
    <p:extLst>
      <p:ext uri="{BB962C8B-B14F-4D97-AF65-F5344CB8AC3E}">
        <p14:creationId xmlns:p14="http://schemas.microsoft.com/office/powerpoint/2010/main" val="273139487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Rounded Corners 4">
            <a:extLst>
              <a:ext uri="{FF2B5EF4-FFF2-40B4-BE49-F238E27FC236}">
                <a16:creationId xmlns:a16="http://schemas.microsoft.com/office/drawing/2014/main" id="{3502F2DE-4A6C-4E17-800C-82DECF50D1B7}"/>
              </a:ext>
            </a:extLst>
          </p:cNvPr>
          <p:cNvSpPr/>
          <p:nvPr/>
        </p:nvSpPr>
        <p:spPr>
          <a:xfrm>
            <a:off x="463826" y="385544"/>
            <a:ext cx="11423374" cy="6112238"/>
          </a:xfrm>
          <a:prstGeom prst="roundRect">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TextBox 5">
            <a:extLst>
              <a:ext uri="{FF2B5EF4-FFF2-40B4-BE49-F238E27FC236}">
                <a16:creationId xmlns:a16="http://schemas.microsoft.com/office/drawing/2014/main" id="{CA4A0CA8-F85C-4774-8864-3D2798937177}"/>
              </a:ext>
            </a:extLst>
          </p:cNvPr>
          <p:cNvSpPr txBox="1"/>
          <p:nvPr/>
        </p:nvSpPr>
        <p:spPr>
          <a:xfrm>
            <a:off x="861391" y="600030"/>
            <a:ext cx="10628244" cy="1938992"/>
          </a:xfrm>
          <a:prstGeom prst="rect">
            <a:avLst/>
          </a:prstGeom>
          <a:noFill/>
        </p:spPr>
        <p:txBody>
          <a:bodyPr wrap="square" rtlCol="0">
            <a:spAutoFit/>
          </a:bodyPr>
          <a:lstStyle/>
          <a:p>
            <a:r>
              <a:rPr lang="en-GB" sz="2800" b="1" i="1" dirty="0">
                <a:solidFill>
                  <a:srgbClr val="FF0000"/>
                </a:solidFill>
              </a:rPr>
              <a:t>Read the text about germination and reproduction available at </a:t>
            </a:r>
            <a:r>
              <a:rPr lang="en-GB" sz="2800" b="1" i="1" dirty="0">
                <a:solidFill>
                  <a:srgbClr val="FF0000"/>
                </a:solidFill>
                <a:hlinkClick r:id="rId2"/>
              </a:rPr>
              <a:t>http://easyscienceforkids.com/all-about-germination/</a:t>
            </a:r>
            <a:r>
              <a:rPr lang="en-GB" sz="2800" b="1" i="1" dirty="0">
                <a:solidFill>
                  <a:srgbClr val="FF0000"/>
                </a:solidFill>
              </a:rPr>
              <a:t> </a:t>
            </a:r>
            <a:endParaRPr lang="en-GB" sz="2800" b="1" i="1" dirty="0" smtClean="0">
              <a:solidFill>
                <a:srgbClr val="FF0000"/>
              </a:solidFill>
            </a:endParaRPr>
          </a:p>
          <a:p>
            <a:r>
              <a:rPr lang="en-GB" sz="2800" b="1" i="1" dirty="0" smtClean="0">
                <a:solidFill>
                  <a:srgbClr val="FF0000"/>
                </a:solidFill>
              </a:rPr>
              <a:t>to </a:t>
            </a:r>
            <a:r>
              <a:rPr lang="en-GB" sz="2800" b="1" i="1" dirty="0">
                <a:solidFill>
                  <a:srgbClr val="FF0000"/>
                </a:solidFill>
              </a:rPr>
              <a:t>answer these questions:</a:t>
            </a:r>
          </a:p>
          <a:p>
            <a:endParaRPr lang="en-GB" dirty="0"/>
          </a:p>
          <a:p>
            <a:endParaRPr lang="en-GB" dirty="0"/>
          </a:p>
        </p:txBody>
      </p:sp>
      <p:sp>
        <p:nvSpPr>
          <p:cNvPr id="7" name="TextBox 6">
            <a:extLst>
              <a:ext uri="{FF2B5EF4-FFF2-40B4-BE49-F238E27FC236}">
                <a16:creationId xmlns:a16="http://schemas.microsoft.com/office/drawing/2014/main" id="{8530407D-13B7-4FF8-86CC-7A59147CEBA2}"/>
              </a:ext>
            </a:extLst>
          </p:cNvPr>
          <p:cNvSpPr txBox="1"/>
          <p:nvPr/>
        </p:nvSpPr>
        <p:spPr>
          <a:xfrm>
            <a:off x="1895062" y="2105125"/>
            <a:ext cx="6451934" cy="4216539"/>
          </a:xfrm>
          <a:prstGeom prst="rect">
            <a:avLst/>
          </a:prstGeom>
          <a:noFill/>
        </p:spPr>
        <p:txBody>
          <a:bodyPr wrap="square" rtlCol="0">
            <a:spAutoFit/>
          </a:bodyPr>
          <a:lstStyle/>
          <a:p>
            <a:r>
              <a:rPr lang="en-GB" sz="2800" dirty="0"/>
              <a:t>What are spores</a:t>
            </a:r>
            <a:r>
              <a:rPr lang="en-GB" sz="2800" dirty="0" smtClean="0"/>
              <a:t>? </a:t>
            </a:r>
          </a:p>
          <a:p>
            <a:r>
              <a:rPr lang="en-GB" sz="2800" dirty="0" smtClean="0">
                <a:solidFill>
                  <a:srgbClr val="00B050"/>
                </a:solidFill>
              </a:rPr>
              <a:t>Small seed-like structures which grow underneath leaves.</a:t>
            </a:r>
          </a:p>
          <a:p>
            <a:endParaRPr lang="en-GB" sz="2800" dirty="0" smtClean="0">
              <a:solidFill>
                <a:srgbClr val="00B050"/>
              </a:solidFill>
            </a:endParaRPr>
          </a:p>
          <a:p>
            <a:endParaRPr lang="en-GB" sz="800" dirty="0"/>
          </a:p>
          <a:p>
            <a:r>
              <a:rPr lang="en-GB" sz="2800" dirty="0" smtClean="0"/>
              <a:t>What </a:t>
            </a:r>
            <a:r>
              <a:rPr lang="en-GB" sz="2800" dirty="0"/>
              <a:t>types of plants have spores?</a:t>
            </a:r>
          </a:p>
          <a:p>
            <a:r>
              <a:rPr lang="en-GB" sz="2800" dirty="0" smtClean="0">
                <a:solidFill>
                  <a:srgbClr val="00B050"/>
                </a:solidFill>
              </a:rPr>
              <a:t>Ferns</a:t>
            </a:r>
          </a:p>
          <a:p>
            <a:endParaRPr lang="en-GB" sz="2800" dirty="0" smtClean="0">
              <a:solidFill>
                <a:srgbClr val="00B050"/>
              </a:solidFill>
            </a:endParaRPr>
          </a:p>
          <a:p>
            <a:endParaRPr lang="en-GB" sz="800" dirty="0">
              <a:solidFill>
                <a:srgbClr val="00B050"/>
              </a:solidFill>
            </a:endParaRPr>
          </a:p>
          <a:p>
            <a:r>
              <a:rPr lang="en-GB" sz="2800" dirty="0" smtClean="0"/>
              <a:t>Why </a:t>
            </a:r>
            <a:r>
              <a:rPr lang="en-GB" sz="2800" dirty="0"/>
              <a:t>are spores important to plants?</a:t>
            </a:r>
          </a:p>
          <a:p>
            <a:r>
              <a:rPr lang="en-GB" sz="2800" dirty="0" smtClean="0">
                <a:solidFill>
                  <a:srgbClr val="00B050"/>
                </a:solidFill>
              </a:rPr>
              <a:t>They drop off and form new plants.</a:t>
            </a:r>
            <a:endParaRPr lang="en-GB" sz="2800" dirty="0">
              <a:solidFill>
                <a:srgbClr val="00B050"/>
              </a:solidFill>
            </a:endParaRPr>
          </a:p>
        </p:txBody>
      </p:sp>
      <p:pic>
        <p:nvPicPr>
          <p:cNvPr id="9" name="Picture 8">
            <a:extLst>
              <a:ext uri="{FF2B5EF4-FFF2-40B4-BE49-F238E27FC236}">
                <a16:creationId xmlns:a16="http://schemas.microsoft.com/office/drawing/2014/main" id="{EE7393D8-340A-4197-9799-9F9A0583D277}"/>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59709" y="5156276"/>
            <a:ext cx="937726" cy="937726"/>
          </a:xfrm>
          <a:prstGeom prst="rect">
            <a:avLst/>
          </a:prstGeom>
        </p:spPr>
      </p:pic>
      <p:pic>
        <p:nvPicPr>
          <p:cNvPr id="11" name="Picture 10">
            <a:extLst>
              <a:ext uri="{FF2B5EF4-FFF2-40B4-BE49-F238E27FC236}">
                <a16:creationId xmlns:a16="http://schemas.microsoft.com/office/drawing/2014/main" id="{8A8ED579-6295-48BF-A935-7FBECEB8FA29}"/>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798227" y="2247960"/>
            <a:ext cx="939600" cy="939600"/>
          </a:xfrm>
          <a:prstGeom prst="rect">
            <a:avLst/>
          </a:prstGeom>
        </p:spPr>
      </p:pic>
      <p:sp>
        <p:nvSpPr>
          <p:cNvPr id="12" name="Rectangle: Rounded Corners 11">
            <a:extLst>
              <a:ext uri="{FF2B5EF4-FFF2-40B4-BE49-F238E27FC236}">
                <a16:creationId xmlns:a16="http://schemas.microsoft.com/office/drawing/2014/main" id="{EF49A2C5-155F-4EF7-98E6-D0CB300EC4D4}"/>
              </a:ext>
            </a:extLst>
          </p:cNvPr>
          <p:cNvSpPr/>
          <p:nvPr/>
        </p:nvSpPr>
        <p:spPr>
          <a:xfrm>
            <a:off x="8108458" y="3641028"/>
            <a:ext cx="3339548" cy="2452974"/>
          </a:xfrm>
          <a:prstGeom prst="roundRect">
            <a:avLst/>
          </a:prstGeom>
          <a:solidFill>
            <a:schemeClr val="accent4">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b="1" u="sng" dirty="0">
                <a:solidFill>
                  <a:srgbClr val="FF0000"/>
                </a:solidFill>
              </a:rPr>
              <a:t>CHALLENGE:</a:t>
            </a:r>
          </a:p>
          <a:p>
            <a:pPr algn="ctr"/>
            <a:endParaRPr lang="en-GB" sz="2400" b="1" dirty="0">
              <a:solidFill>
                <a:srgbClr val="FF0000"/>
              </a:solidFill>
            </a:endParaRPr>
          </a:p>
          <a:p>
            <a:pPr algn="ctr"/>
            <a:r>
              <a:rPr lang="en-GB" sz="2400" b="1" dirty="0">
                <a:solidFill>
                  <a:srgbClr val="FF0000"/>
                </a:solidFill>
              </a:rPr>
              <a:t>Make up three of your own retrieval questions and one interpret.</a:t>
            </a:r>
          </a:p>
        </p:txBody>
      </p:sp>
      <p:sp>
        <p:nvSpPr>
          <p:cNvPr id="2" name="TextBox 1"/>
          <p:cNvSpPr txBox="1"/>
          <p:nvPr/>
        </p:nvSpPr>
        <p:spPr>
          <a:xfrm>
            <a:off x="4613564" y="2299855"/>
            <a:ext cx="3384124" cy="369332"/>
          </a:xfrm>
          <a:prstGeom prst="rect">
            <a:avLst/>
          </a:prstGeom>
          <a:noFill/>
        </p:spPr>
        <p:txBody>
          <a:bodyPr wrap="square" rtlCol="0">
            <a:spAutoFit/>
          </a:bodyPr>
          <a:lstStyle/>
          <a:p>
            <a:endParaRPr lang="en-GB" dirty="0"/>
          </a:p>
        </p:txBody>
      </p:sp>
      <p:pic>
        <p:nvPicPr>
          <p:cNvPr id="10" name="Picture 9">
            <a:extLst>
              <a:ext uri="{FF2B5EF4-FFF2-40B4-BE49-F238E27FC236}">
                <a16:creationId xmlns:a16="http://schemas.microsoft.com/office/drawing/2014/main" id="{8A8ED579-6295-48BF-A935-7FBECEB8FA29}"/>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798227" y="3679989"/>
            <a:ext cx="939600" cy="939600"/>
          </a:xfrm>
          <a:prstGeom prst="rect">
            <a:avLst/>
          </a:prstGeom>
        </p:spPr>
      </p:pic>
      <p:pic>
        <p:nvPicPr>
          <p:cNvPr id="3" name="Picture 2"/>
          <p:cNvPicPr>
            <a:picLocks noChangeAspect="1"/>
          </p:cNvPicPr>
          <p:nvPr/>
        </p:nvPicPr>
        <p:blipFill>
          <a:blip r:embed="rId5"/>
          <a:stretch>
            <a:fillRect/>
          </a:stretch>
        </p:blipFill>
        <p:spPr>
          <a:xfrm>
            <a:off x="8254232" y="1791309"/>
            <a:ext cx="3048000" cy="1495425"/>
          </a:xfrm>
          <a:prstGeom prst="rect">
            <a:avLst/>
          </a:prstGeom>
        </p:spPr>
      </p:pic>
    </p:spTree>
    <p:extLst>
      <p:ext uri="{BB962C8B-B14F-4D97-AF65-F5344CB8AC3E}">
        <p14:creationId xmlns:p14="http://schemas.microsoft.com/office/powerpoint/2010/main" val="115891695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1348653" y="0"/>
            <a:ext cx="9166947" cy="6882892"/>
          </a:xfrm>
          <a:prstGeom prst="rect">
            <a:avLst/>
          </a:prstGeom>
        </p:spPr>
      </p:pic>
    </p:spTree>
    <p:extLst>
      <p:ext uri="{BB962C8B-B14F-4D97-AF65-F5344CB8AC3E}">
        <p14:creationId xmlns:p14="http://schemas.microsoft.com/office/powerpoint/2010/main" val="3320003593"/>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79582E3F0B451F429F9F329D40B1CC70" ma:contentTypeVersion="8" ma:contentTypeDescription="Create a new document." ma:contentTypeScope="" ma:versionID="dff8ab6ae558bf8cafb4403981805f2f">
  <xsd:schema xmlns:xsd="http://www.w3.org/2001/XMLSchema" xmlns:xs="http://www.w3.org/2001/XMLSchema" xmlns:p="http://schemas.microsoft.com/office/2006/metadata/properties" xmlns:ns2="43fe4aeb-1f48-488d-80a1-725046893158" targetNamespace="http://schemas.microsoft.com/office/2006/metadata/properties" ma:root="true" ma:fieldsID="0511cc535590a5ebf5ab716b2ffe4f75" ns2:_="">
    <xsd:import namespace="43fe4aeb-1f48-488d-80a1-725046893158"/>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AutoTags" minOccurs="0"/>
                <xsd:element ref="ns2:MediaServiceOCR" minOccurs="0"/>
                <xsd:element ref="ns2:MediaServiceGenerationTime" minOccurs="0"/>
                <xsd:element ref="ns2:MediaServiceEventHashCod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3fe4aeb-1f48-488d-80a1-725046893158"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2" nillable="true" ma:displayName="Tags" ma:internalName="MediaServiceAutoTags"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425FF4F0-0D4C-47E6-9074-9AD5B38D75C7}"/>
</file>

<file path=customXml/itemProps2.xml><?xml version="1.0" encoding="utf-8"?>
<ds:datastoreItem xmlns:ds="http://schemas.openxmlformats.org/officeDocument/2006/customXml" ds:itemID="{B3DB0B0D-F70A-408E-8D95-227DE18CEBF1}"/>
</file>

<file path=customXml/itemProps3.xml><?xml version="1.0" encoding="utf-8"?>
<ds:datastoreItem xmlns:ds="http://schemas.openxmlformats.org/officeDocument/2006/customXml" ds:itemID="{86EB2505-464F-4D4A-82BB-B9A188923CE2}"/>
</file>

<file path=docProps/app.xml><?xml version="1.0" encoding="utf-8"?>
<Properties xmlns="http://schemas.openxmlformats.org/officeDocument/2006/extended-properties" xmlns:vt="http://schemas.openxmlformats.org/officeDocument/2006/docPropsVTypes">
  <TotalTime>1758</TotalTime>
  <Words>255</Words>
  <Application>Microsoft Office PowerPoint</Application>
  <PresentationFormat>Widescreen</PresentationFormat>
  <Paragraphs>38</Paragraphs>
  <Slides>6</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6</vt:i4>
      </vt:variant>
    </vt:vector>
  </HeadingPairs>
  <TitlesOfParts>
    <vt:vector size="11" baseType="lpstr">
      <vt:lpstr>Arial</vt:lpstr>
      <vt:lpstr>Calibri</vt:lpstr>
      <vt:lpstr>Calibri Light</vt:lpstr>
      <vt:lpstr>Comic Sans MS</vt:lpstr>
      <vt:lpstr>Office Theme</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Rhoda Wilson</dc:creator>
  <cp:lastModifiedBy>CMurfin</cp:lastModifiedBy>
  <cp:revision>48</cp:revision>
  <dcterms:created xsi:type="dcterms:W3CDTF">2017-06-13T10:14:11Z</dcterms:created>
  <dcterms:modified xsi:type="dcterms:W3CDTF">2021-01-26T13:06:25Z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0x01010079582E3F0B451F429F9F329D40B1CC70</vt:lpwstr>
  </property>
</Properties>
</file>