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7"/>
    <p:restoredTop sz="94630"/>
  </p:normalViewPr>
  <p:slideViewPr>
    <p:cSldViewPr snapToGrid="0" snapToObjects="1">
      <p:cViewPr varScale="1">
        <p:scale>
          <a:sx n="73" d="100"/>
          <a:sy n="73" d="100"/>
        </p:scale>
        <p:origin x="5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897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327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175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86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2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756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113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873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935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6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438C4-75D8-314A-BD12-2BFD3CBF4552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A9F23-0E68-B94B-8165-C8EB1CC84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01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pPr algn="l"/>
            <a:endParaRPr lang="en-US" dirty="0"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532185"/>
            <a:ext cx="9144000" cy="2725615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solidFill>
                  <a:srgbClr val="FF0000"/>
                </a:solidFill>
                <a:latin typeface="Lucida Handwriting" charset="0"/>
                <a:ea typeface="Lucida Handwriting" charset="0"/>
                <a:cs typeface="Lucida Handwriting" charset="0"/>
              </a:rPr>
              <a:t>Develop understanding of Anglo-Saxon craft and design</a:t>
            </a:r>
          </a:p>
          <a:p>
            <a:pPr algn="l"/>
            <a:r>
              <a:rPr lang="en-US" sz="3200" dirty="0">
                <a:solidFill>
                  <a:srgbClr val="FF0000"/>
                </a:solidFill>
                <a:latin typeface="Lucida Handwriting" charset="0"/>
                <a:ea typeface="Lucida Handwriting" charset="0"/>
                <a:cs typeface="Lucida Handwriting" charset="0"/>
              </a:rPr>
              <a:t>Produce an original design for an Anglo-Saxon sword and shield.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4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Replicate it!</a:t>
            </a:r>
            <a:endParaRPr lang="en-US" sz="8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5878635" cy="4033875"/>
          </a:xfrm>
        </p:spPr>
      </p:pic>
      <p:sp>
        <p:nvSpPr>
          <p:cNvPr id="5" name="Rectangle 4"/>
          <p:cNvSpPr/>
          <p:nvPr/>
        </p:nvSpPr>
        <p:spPr>
          <a:xfrm>
            <a:off x="6716835" y="1968272"/>
            <a:ext cx="4196862" cy="2885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FF0000"/>
                </a:solidFill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C</a:t>
            </a:r>
            <a:r>
              <a:rPr lang="en-US" sz="3200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opy the detail accurately and reflect the other side of the pyramid sword hilt shape.</a:t>
            </a:r>
            <a:endParaRPr lang="en-US" sz="32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Lucida Handwriting" charset="0"/>
              <a:cs typeface="Lucida Handwritin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93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422" y="365125"/>
            <a:ext cx="10868378" cy="1325563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it!</a:t>
            </a:r>
            <a:endParaRPr lang="en-US" sz="7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99" y="2182264"/>
            <a:ext cx="5479561" cy="3304136"/>
          </a:xfrm>
        </p:spPr>
      </p:pic>
      <p:sp>
        <p:nvSpPr>
          <p:cNvPr id="5" name="Rectangle 4"/>
          <p:cNvSpPr/>
          <p:nvPr/>
        </p:nvSpPr>
        <p:spPr>
          <a:xfrm>
            <a:off x="5720861" y="1794828"/>
            <a:ext cx="6096000" cy="451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0070C0"/>
                </a:solidFill>
                <a:effectLst/>
                <a:latin typeface="Comic Sans MS" charset="0"/>
                <a:ea typeface="Comic Sans MS" charset="0"/>
                <a:cs typeface="Comic Sans MS" charset="0"/>
              </a:rPr>
              <a:t>You should use </a:t>
            </a:r>
            <a:r>
              <a:rPr lang="en-US" sz="2800" dirty="0" err="1" smtClean="0">
                <a:solidFill>
                  <a:srgbClr val="0070C0"/>
                </a:solidFill>
                <a:effectLst/>
                <a:latin typeface="Comic Sans MS" charset="0"/>
                <a:ea typeface="Comic Sans MS" charset="0"/>
                <a:cs typeface="Comic Sans MS" charset="0"/>
              </a:rPr>
              <a:t>colour</a:t>
            </a:r>
            <a:r>
              <a:rPr lang="en-US" sz="2800" dirty="0" smtClean="0">
                <a:solidFill>
                  <a:srgbClr val="0070C0"/>
                </a:solidFill>
                <a:effectLst/>
                <a:latin typeface="Comic Sans MS" charset="0"/>
                <a:ea typeface="Comic Sans MS" charset="0"/>
                <a:cs typeface="Comic Sans MS" charset="0"/>
              </a:rPr>
              <a:t> to represent the gold and precious stones used to make the sword hilts attractive.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0070C0"/>
                </a:solidFill>
                <a:latin typeface="Comic Sans MS" charset="0"/>
                <a:ea typeface="Comic Sans MS" charset="0"/>
                <a:cs typeface="Comic Sans MS" charset="0"/>
              </a:rPr>
              <a:t>You</a:t>
            </a:r>
            <a:r>
              <a:rPr lang="en-US" sz="2800" dirty="0" smtClean="0">
                <a:solidFill>
                  <a:srgbClr val="0070C0"/>
                </a:solidFill>
                <a:effectLst/>
                <a:latin typeface="Comic Sans MS" charset="0"/>
                <a:ea typeface="Comic Sans MS" charset="0"/>
                <a:cs typeface="Comic Sans MS" charset="0"/>
              </a:rPr>
              <a:t> will also need to design a pattern for the middle strip.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0070C0"/>
                </a:solidFill>
                <a:effectLst/>
                <a:latin typeface="Comic Sans MS" charset="0"/>
                <a:ea typeface="Comic Sans MS" charset="0"/>
                <a:cs typeface="Comic Sans MS" charset="0"/>
              </a:rPr>
              <a:t>It can be as complicated as you or you may simply wish to copy the design on either side of the </a:t>
            </a:r>
            <a:r>
              <a:rPr lang="en-US" sz="2800" dirty="0" err="1" smtClean="0">
                <a:solidFill>
                  <a:srgbClr val="0070C0"/>
                </a:solidFill>
                <a:effectLst/>
                <a:latin typeface="Comic Sans MS" charset="0"/>
                <a:ea typeface="Comic Sans MS" charset="0"/>
                <a:cs typeface="Comic Sans MS" charset="0"/>
              </a:rPr>
              <a:t>centre</a:t>
            </a:r>
            <a:r>
              <a:rPr lang="en-US" sz="2800" dirty="0" smtClean="0">
                <a:solidFill>
                  <a:srgbClr val="0070C0"/>
                </a:solidFill>
                <a:effectLst/>
                <a:latin typeface="Comic Sans MS" charset="0"/>
                <a:ea typeface="Comic Sans MS" charset="0"/>
                <a:cs typeface="Comic Sans MS" charset="0"/>
              </a:rPr>
              <a:t> if you prefer.</a:t>
            </a:r>
            <a:endParaRPr lang="en-US" sz="2800" dirty="0">
              <a:solidFill>
                <a:srgbClr val="0070C0"/>
              </a:solidFill>
              <a:effectLst/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56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it!</a:t>
            </a:r>
            <a:endParaRPr 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26" y="1690688"/>
            <a:ext cx="6246785" cy="5167312"/>
          </a:xfrm>
        </p:spPr>
      </p:pic>
      <p:sp>
        <p:nvSpPr>
          <p:cNvPr id="5" name="Rectangle 4"/>
          <p:cNvSpPr/>
          <p:nvPr/>
        </p:nvSpPr>
        <p:spPr>
          <a:xfrm>
            <a:off x="6599496" y="1051720"/>
            <a:ext cx="4950178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Create a new animal inspired by shapes and patterns seen amongst the Hoard objects.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2000" dirty="0" smtClean="0">
              <a:solidFill>
                <a:srgbClr val="0070C0"/>
              </a:solidFill>
              <a:effectLst/>
              <a:latin typeface="Comic Sans MS" panose="030F0702030302020204" pitchFamily="66" charset="0"/>
              <a:ea typeface="Lucida Handwriting" charset="0"/>
              <a:cs typeface="Lucida Handwriting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Extend the existing shield decoration which has an eagle head.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2000" dirty="0" smtClean="0">
              <a:solidFill>
                <a:srgbClr val="0070C0"/>
              </a:solidFill>
              <a:effectLst/>
              <a:latin typeface="Comic Sans MS" panose="030F0702030302020204" pitchFamily="66" charset="0"/>
              <a:ea typeface="Lucida Handwriting" charset="0"/>
              <a:cs typeface="Lucida Handwriting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Your animal must be made up from at least </a:t>
            </a:r>
            <a:r>
              <a:rPr lang="en-US" sz="2000" u="sng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two animals </a:t>
            </a:r>
            <a:r>
              <a:rPr lang="en-US" sz="2000" dirty="0" smtClean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to be a ‘mythical’ creature - </a:t>
            </a:r>
            <a:r>
              <a:rPr lang="en-US" sz="2000" dirty="0" err="1" smtClean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eg</a:t>
            </a:r>
            <a:r>
              <a:rPr lang="en-US" sz="2000" dirty="0" smtClean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. It could have 2 heads; fish scales or feathers; wings or a dragon’s tail.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2000" dirty="0" smtClean="0">
              <a:solidFill>
                <a:srgbClr val="0070C0"/>
              </a:solidFill>
              <a:effectLst/>
              <a:latin typeface="Comic Sans MS" panose="030F0702030302020204" pitchFamily="66" charset="0"/>
              <a:ea typeface="Lucida Handwriting" charset="0"/>
              <a:cs typeface="Lucida Handwriting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Lucida Handwriting" charset="0"/>
                <a:cs typeface="Lucida Handwriting" charset="0"/>
              </a:rPr>
              <a:t>Think about what legs it will have; bird’s claws or lizard feet?</a:t>
            </a:r>
            <a:endParaRPr lang="en-US" sz="20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Lucida Handwriting" charset="0"/>
              <a:cs typeface="Lucida Handwritin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40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179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Lucida Handwriting</vt:lpstr>
      <vt:lpstr>Office Theme</vt:lpstr>
      <vt:lpstr>PowerPoint Presentation</vt:lpstr>
      <vt:lpstr>Replicate it!</vt:lpstr>
      <vt:lpstr>Complete it!</vt:lpstr>
      <vt:lpstr>Design it!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Friday 12th April</dc:title>
  <dc:creator>Microsoft Office User</dc:creator>
  <cp:lastModifiedBy>Shanon Hurdman</cp:lastModifiedBy>
  <cp:revision>5</cp:revision>
  <dcterms:created xsi:type="dcterms:W3CDTF">2019-02-25T11:59:04Z</dcterms:created>
  <dcterms:modified xsi:type="dcterms:W3CDTF">2021-01-08T12:28:52Z</dcterms:modified>
</cp:coreProperties>
</file>