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315" r:id="rId2"/>
    <p:sldId id="32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746"/>
    <a:srgbClr val="EA7600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0E0574-C04F-41C6-820D-AB398CE0ECBB}" v="4" dt="2020-04-02T16:17:41.5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02" autoAdjust="0"/>
    <p:restoredTop sz="94249" autoAdjust="0"/>
  </p:normalViewPr>
  <p:slideViewPr>
    <p:cSldViewPr snapToGrid="0">
      <p:cViewPr varScale="1">
        <p:scale>
          <a:sx n="41" d="100"/>
          <a:sy n="41" d="100"/>
        </p:scale>
        <p:origin x="150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ie Kerwin" userId="89cc6116eb6c0dac" providerId="LiveId" clId="{11617A1B-57A5-4AAA-9482-564C2C8268DC}"/>
    <pc:docChg chg="custSel delSld modSld sldOrd">
      <pc:chgData name="Jennie Kerwin" userId="89cc6116eb6c0dac" providerId="LiveId" clId="{11617A1B-57A5-4AAA-9482-564C2C8268DC}" dt="2020-04-02T16:18:11.315" v="61" actId="2696"/>
      <pc:docMkLst>
        <pc:docMk/>
      </pc:docMkLst>
      <pc:sldChg chg="del">
        <pc:chgData name="Jennie Kerwin" userId="89cc6116eb6c0dac" providerId="LiveId" clId="{11617A1B-57A5-4AAA-9482-564C2C8268DC}" dt="2020-04-02T16:12:26.489" v="0" actId="2696"/>
        <pc:sldMkLst>
          <pc:docMk/>
          <pc:sldMk cId="2780871961" sldId="323"/>
        </pc:sldMkLst>
      </pc:sldChg>
      <pc:sldChg chg="delSp modSp delAnim modAnim">
        <pc:chgData name="Jennie Kerwin" userId="89cc6116eb6c0dac" providerId="LiveId" clId="{11617A1B-57A5-4AAA-9482-564C2C8268DC}" dt="2020-04-02T16:14:11.222" v="7"/>
        <pc:sldMkLst>
          <pc:docMk/>
          <pc:sldMk cId="2646697465" sldId="328"/>
        </pc:sldMkLst>
        <pc:spChg chg="del">
          <ac:chgData name="Jennie Kerwin" userId="89cc6116eb6c0dac" providerId="LiveId" clId="{11617A1B-57A5-4AAA-9482-564C2C8268DC}" dt="2020-04-02T16:13:51" v="5" actId="478"/>
          <ac:spMkLst>
            <pc:docMk/>
            <pc:sldMk cId="2646697465" sldId="328"/>
            <ac:spMk id="3" creationId="{01901819-0515-4646-8CB1-FCE8B9D6A812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15" creationId="{62F58F36-96B3-4EA5-A4EE-CFD3A2957978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16" creationId="{50C0F02E-9140-42E3-B393-FE63638BBF1E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19" creationId="{1F8B9AFB-6C8E-4E56-AB66-9C80CA8F2D03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21" creationId="{CCC595A2-BEEC-405A-8E45-42006997D709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22" creationId="{5A638B23-6481-4513-91B9-9FA1F89DAC69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23" creationId="{F365B765-24D0-4351-9BBE-4074C2522287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24" creationId="{370E46C5-8969-4933-A76C-2F1B9D400B0E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25" creationId="{30B18EAC-3581-4F39-891C-39935DDE5394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27" creationId="{015FE0FC-4A9A-4946-A036-FBF5D894C55A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29" creationId="{94336942-3565-4E34-93CC-1B5AD4CEFBC2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30" creationId="{9CB5F6E2-3DCE-4F10-A9AC-7D9757226A2B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45" creationId="{F905CEC5-4907-4B06-9EB3-F96B16641857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46" creationId="{2DD0A20E-0F6C-4D35-BC0B-614C7901D9F3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47" creationId="{A1762C50-00E0-4045-AE04-F16EA293F1B0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48" creationId="{564D9725-393F-4E02-A236-B7DE30A38DC6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50" creationId="{73DAFD9D-F56F-4B34-966C-09DC201828B0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52" creationId="{FCD0611B-889F-420C-8180-13EE59156E8E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53" creationId="{95A498DD-B5E1-4421-8F02-9DD8A45EC8C0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54" creationId="{6A0BFBED-F5EF-44DC-85EB-E47698438545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56" creationId="{639EBEB5-B462-4253-8228-724C8BD2C466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58" creationId="{949F7900-5194-4B32-BC5C-3D8DF17D5DA7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60" creationId="{66D8F057-43F9-425D-9DDF-1A795609A5E2}"/>
          </ac:spMkLst>
        </pc:spChg>
        <pc:spChg chg="mod">
          <ac:chgData name="Jennie Kerwin" userId="89cc6116eb6c0dac" providerId="LiveId" clId="{11617A1B-57A5-4AAA-9482-564C2C8268DC}" dt="2020-04-02T16:14:00.471" v="6" actId="1076"/>
          <ac:spMkLst>
            <pc:docMk/>
            <pc:sldMk cId="2646697465" sldId="328"/>
            <ac:spMk id="62" creationId="{1C57BDB0-DDE5-4622-9626-83CE60A8C9D5}"/>
          </ac:spMkLst>
        </pc:spChg>
        <pc:grpChg chg="del">
          <ac:chgData name="Jennie Kerwin" userId="89cc6116eb6c0dac" providerId="LiveId" clId="{11617A1B-57A5-4AAA-9482-564C2C8268DC}" dt="2020-04-02T16:13:47.880" v="4" actId="478"/>
          <ac:grpSpMkLst>
            <pc:docMk/>
            <pc:sldMk cId="2646697465" sldId="328"/>
            <ac:grpSpMk id="11" creationId="{0610F8A3-9E6A-45CF-9BCB-84816BF4D948}"/>
          </ac:grpSpMkLst>
        </pc:grpChg>
        <pc:cxnChg chg="mod">
          <ac:chgData name="Jennie Kerwin" userId="89cc6116eb6c0dac" providerId="LiveId" clId="{11617A1B-57A5-4AAA-9482-564C2C8268DC}" dt="2020-04-02T16:14:00.471" v="6" actId="1076"/>
          <ac:cxnSpMkLst>
            <pc:docMk/>
            <pc:sldMk cId="2646697465" sldId="328"/>
            <ac:cxnSpMk id="18" creationId="{57B8E166-DC0C-4117-A6ED-7AF74CEBE162}"/>
          </ac:cxnSpMkLst>
        </pc:cxnChg>
        <pc:cxnChg chg="mod">
          <ac:chgData name="Jennie Kerwin" userId="89cc6116eb6c0dac" providerId="LiveId" clId="{11617A1B-57A5-4AAA-9482-564C2C8268DC}" dt="2020-04-02T16:14:00.471" v="6" actId="1076"/>
          <ac:cxnSpMkLst>
            <pc:docMk/>
            <pc:sldMk cId="2646697465" sldId="328"/>
            <ac:cxnSpMk id="20" creationId="{4174E4CD-4BD8-4997-8C01-0844992D565B}"/>
          </ac:cxnSpMkLst>
        </pc:cxnChg>
        <pc:cxnChg chg="mod">
          <ac:chgData name="Jennie Kerwin" userId="89cc6116eb6c0dac" providerId="LiveId" clId="{11617A1B-57A5-4AAA-9482-564C2C8268DC}" dt="2020-04-02T16:14:00.471" v="6" actId="1076"/>
          <ac:cxnSpMkLst>
            <pc:docMk/>
            <pc:sldMk cId="2646697465" sldId="328"/>
            <ac:cxnSpMk id="26" creationId="{9BC129F2-C4F0-4D73-8CEC-B109CAF9B47C}"/>
          </ac:cxnSpMkLst>
        </pc:cxnChg>
        <pc:cxnChg chg="mod">
          <ac:chgData name="Jennie Kerwin" userId="89cc6116eb6c0dac" providerId="LiveId" clId="{11617A1B-57A5-4AAA-9482-564C2C8268DC}" dt="2020-04-02T16:14:00.471" v="6" actId="1076"/>
          <ac:cxnSpMkLst>
            <pc:docMk/>
            <pc:sldMk cId="2646697465" sldId="328"/>
            <ac:cxnSpMk id="28" creationId="{BFC76916-9AD6-40BF-9793-F89910A23622}"/>
          </ac:cxnSpMkLst>
        </pc:cxnChg>
        <pc:cxnChg chg="mod">
          <ac:chgData name="Jennie Kerwin" userId="89cc6116eb6c0dac" providerId="LiveId" clId="{11617A1B-57A5-4AAA-9482-564C2C8268DC}" dt="2020-04-02T16:14:00.471" v="6" actId="1076"/>
          <ac:cxnSpMkLst>
            <pc:docMk/>
            <pc:sldMk cId="2646697465" sldId="328"/>
            <ac:cxnSpMk id="49" creationId="{9E95D991-3AE6-42D1-BA68-1DD7A819F26D}"/>
          </ac:cxnSpMkLst>
        </pc:cxnChg>
        <pc:cxnChg chg="mod">
          <ac:chgData name="Jennie Kerwin" userId="89cc6116eb6c0dac" providerId="LiveId" clId="{11617A1B-57A5-4AAA-9482-564C2C8268DC}" dt="2020-04-02T16:14:00.471" v="6" actId="1076"/>
          <ac:cxnSpMkLst>
            <pc:docMk/>
            <pc:sldMk cId="2646697465" sldId="328"/>
            <ac:cxnSpMk id="51" creationId="{A805E36A-E391-4AF2-9E62-EFF1F70329B1}"/>
          </ac:cxnSpMkLst>
        </pc:cxnChg>
        <pc:cxnChg chg="mod">
          <ac:chgData name="Jennie Kerwin" userId="89cc6116eb6c0dac" providerId="LiveId" clId="{11617A1B-57A5-4AAA-9482-564C2C8268DC}" dt="2020-04-02T16:14:00.471" v="6" actId="1076"/>
          <ac:cxnSpMkLst>
            <pc:docMk/>
            <pc:sldMk cId="2646697465" sldId="328"/>
            <ac:cxnSpMk id="57" creationId="{96C23716-4836-44D6-8B87-01F9DE90C0F3}"/>
          </ac:cxnSpMkLst>
        </pc:cxnChg>
        <pc:cxnChg chg="mod">
          <ac:chgData name="Jennie Kerwin" userId="89cc6116eb6c0dac" providerId="LiveId" clId="{11617A1B-57A5-4AAA-9482-564C2C8268DC}" dt="2020-04-02T16:14:00.471" v="6" actId="1076"/>
          <ac:cxnSpMkLst>
            <pc:docMk/>
            <pc:sldMk cId="2646697465" sldId="328"/>
            <ac:cxnSpMk id="59" creationId="{98357E51-B023-4307-8C87-30BB9C66D579}"/>
          </ac:cxnSpMkLst>
        </pc:cxnChg>
      </pc:sldChg>
      <pc:sldChg chg="modSp">
        <pc:chgData name="Jennie Kerwin" userId="89cc6116eb6c0dac" providerId="LiveId" clId="{11617A1B-57A5-4AAA-9482-564C2C8268DC}" dt="2020-04-02T16:18:06.431" v="60" actId="20577"/>
        <pc:sldMkLst>
          <pc:docMk/>
          <pc:sldMk cId="2559338569" sldId="329"/>
        </pc:sldMkLst>
        <pc:spChg chg="mod">
          <ac:chgData name="Jennie Kerwin" userId="89cc6116eb6c0dac" providerId="LiveId" clId="{11617A1B-57A5-4AAA-9482-564C2C8268DC}" dt="2020-04-02T16:18:06.431" v="60" actId="20577"/>
          <ac:spMkLst>
            <pc:docMk/>
            <pc:sldMk cId="2559338569" sldId="329"/>
            <ac:spMk id="12" creationId="{B69677ED-5C54-4353-B94F-C526DD00205C}"/>
          </ac:spMkLst>
        </pc:spChg>
      </pc:sldChg>
      <pc:sldChg chg="modSp">
        <pc:chgData name="Jennie Kerwin" userId="89cc6116eb6c0dac" providerId="LiveId" clId="{11617A1B-57A5-4AAA-9482-564C2C8268DC}" dt="2020-04-02T16:15:56.332" v="25" actId="20577"/>
        <pc:sldMkLst>
          <pc:docMk/>
          <pc:sldMk cId="2728026564" sldId="330"/>
        </pc:sldMkLst>
        <pc:spChg chg="mod">
          <ac:chgData name="Jennie Kerwin" userId="89cc6116eb6c0dac" providerId="LiveId" clId="{11617A1B-57A5-4AAA-9482-564C2C8268DC}" dt="2020-04-02T16:15:56.332" v="25" actId="20577"/>
          <ac:spMkLst>
            <pc:docMk/>
            <pc:sldMk cId="2728026564" sldId="330"/>
            <ac:spMk id="12" creationId="{B69677ED-5C54-4353-B94F-C526DD00205C}"/>
          </ac:spMkLst>
        </pc:spChg>
      </pc:sldChg>
      <pc:sldChg chg="del ord modNotesTx">
        <pc:chgData name="Jennie Kerwin" userId="89cc6116eb6c0dac" providerId="LiveId" clId="{11617A1B-57A5-4AAA-9482-564C2C8268DC}" dt="2020-04-02T16:18:11.315" v="61" actId="2696"/>
        <pc:sldMkLst>
          <pc:docMk/>
          <pc:sldMk cId="4236787591" sldId="331"/>
        </pc:sldMkLst>
      </pc:sldChg>
      <pc:sldChg chg="del">
        <pc:chgData name="Jennie Kerwin" userId="89cc6116eb6c0dac" providerId="LiveId" clId="{11617A1B-57A5-4AAA-9482-564C2C8268DC}" dt="2020-04-02T16:12:27.129" v="1" actId="2696"/>
        <pc:sldMkLst>
          <pc:docMk/>
          <pc:sldMk cId="2645330699" sldId="332"/>
        </pc:sldMkLst>
      </pc:sldChg>
      <pc:sldChg chg="modSp modNotesTx">
        <pc:chgData name="Jennie Kerwin" userId="89cc6116eb6c0dac" providerId="LiveId" clId="{11617A1B-57A5-4AAA-9482-564C2C8268DC}" dt="2020-04-02T16:17:08.996" v="44" actId="20577"/>
        <pc:sldMkLst>
          <pc:docMk/>
          <pc:sldMk cId="3045937653" sldId="332"/>
        </pc:sldMkLst>
        <pc:spChg chg="mod">
          <ac:chgData name="Jennie Kerwin" userId="89cc6116eb6c0dac" providerId="LiveId" clId="{11617A1B-57A5-4AAA-9482-564C2C8268DC}" dt="2020-04-02T16:17:08.996" v="44" actId="20577"/>
          <ac:spMkLst>
            <pc:docMk/>
            <pc:sldMk cId="3045937653" sldId="332"/>
            <ac:spMk id="12" creationId="{B69677ED-5C54-4353-B94F-C526DD00205C}"/>
          </ac:spMkLst>
        </pc:spChg>
      </pc:sldChg>
      <pc:sldChg chg="del">
        <pc:chgData name="Jennie Kerwin" userId="89cc6116eb6c0dac" providerId="LiveId" clId="{11617A1B-57A5-4AAA-9482-564C2C8268DC}" dt="2020-04-02T16:12:28.127" v="2" actId="2696"/>
        <pc:sldMkLst>
          <pc:docMk/>
          <pc:sldMk cId="2848975903" sldId="33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26/04/2020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3507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6017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5-maths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7B22381-AE8D-410B-A722-E1C846E143FC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7.m4a"/><Relationship Id="rId13" Type="http://schemas.openxmlformats.org/officeDocument/2006/relationships/image" Target="../media/image2.png"/><Relationship Id="rId3" Type="http://schemas.microsoft.com/office/2007/relationships/media" Target="../media/media2.m4a"/><Relationship Id="rId7" Type="http://schemas.microsoft.com/office/2007/relationships/media" Target="../media/media6.m4a"/><Relationship Id="rId12" Type="http://schemas.openxmlformats.org/officeDocument/2006/relationships/notesSlide" Target="../notesSlides/notesSlide1.xml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microsoft.com/office/2007/relationships/media" Target="../media/media5.m4a"/><Relationship Id="rId11" Type="http://schemas.openxmlformats.org/officeDocument/2006/relationships/slideLayout" Target="../slideLayouts/slideLayout12.xml"/><Relationship Id="rId5" Type="http://schemas.microsoft.com/office/2007/relationships/media" Target="../media/media4.m4a"/><Relationship Id="rId10" Type="http://schemas.microsoft.com/office/2007/relationships/media" Target="../media/media9.m4a"/><Relationship Id="rId4" Type="http://schemas.microsoft.com/office/2007/relationships/media" Target="../media/media3.m4a"/><Relationship Id="rId9" Type="http://schemas.microsoft.com/office/2007/relationships/media" Target="../media/media8.m4a"/><Relationship Id="rId1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NULL" TargetMode="External"/><Relationship Id="rId7" Type="http://schemas.openxmlformats.org/officeDocument/2006/relationships/image" Target="../media/image3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microsoft.com/office/2007/relationships/media" Target="../media/media11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Box 73">
            <a:extLst>
              <a:ext uri="{FF2B5EF4-FFF2-40B4-BE49-F238E27FC236}">
                <a16:creationId xmlns:a16="http://schemas.microsoft.com/office/drawing/2014/main" id="{489F098D-13F0-4A47-9E6C-7212A38EE37E}"/>
              </a:ext>
            </a:extLst>
          </p:cNvPr>
          <p:cNvSpPr txBox="1"/>
          <p:nvPr/>
        </p:nvSpPr>
        <p:spPr>
          <a:xfrm>
            <a:off x="5711466" y="3455030"/>
            <a:ext cx="293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</a:t>
            </a:r>
            <a:r>
              <a:rPr lang="en-GB" sz="2800" b="1" kern="0" dirty="0">
                <a:solidFill>
                  <a:srgbClr val="4472C4"/>
                </a:solidFill>
              </a:rPr>
              <a:t>8</a:t>
            </a:r>
            <a:r>
              <a:rPr kumimoji="0" lang="en-GB" sz="2800" b="1" i="0" u="none" strike="noStrike" kern="0" cap="none" spc="0" normalizeH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 </a:t>
            </a:r>
            <a:r>
              <a:rPr lang="en-GB" sz="2800" b="1" kern="0" noProof="0" dirty="0">
                <a:solidFill>
                  <a:srgbClr val="4472C4"/>
                </a:solidFill>
              </a:rPr>
              <a:t>6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0   </a:t>
            </a:r>
            <a:r>
              <a:rPr lang="en-GB" sz="2800" b="1" kern="0" dirty="0">
                <a:solidFill>
                  <a:srgbClr val="4472C4"/>
                </a:solidFill>
              </a:rPr>
              <a:t>7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2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- </a:t>
            </a:r>
            <a:r>
              <a:rPr kumimoji="0" lang="en-GB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</a:t>
            </a:r>
            <a:r>
              <a:rPr kumimoji="0" lang="en-GB" sz="28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3    2   </a:t>
            </a:r>
            <a:r>
              <a:rPr kumimoji="0" lang="en-GB" sz="16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</a:t>
            </a:r>
            <a:r>
              <a:rPr lang="en-GB" sz="2800" b="1" u="sng" kern="0" noProof="0" dirty="0">
                <a:solidFill>
                  <a:srgbClr val="4472C4"/>
                </a:solidFill>
              </a:rPr>
              <a:t>5</a:t>
            </a:r>
            <a:r>
              <a:rPr kumimoji="0" lang="en-GB" sz="28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</a:t>
            </a:r>
            <a:r>
              <a:rPr lang="en-GB" sz="2800" b="1" u="sng" kern="0" dirty="0">
                <a:solidFill>
                  <a:srgbClr val="4472C4"/>
                </a:solidFill>
              </a:rPr>
              <a:t>3</a:t>
            </a:r>
            <a:r>
              <a:rPr kumimoji="0" lang="en-GB" sz="2800" b="1" i="0" u="sng" strike="noStrike" kern="0" cap="none" spc="0" normalizeH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</a:t>
            </a:r>
            <a:r>
              <a:rPr lang="en-GB" sz="2800" b="1" u="sng" kern="0" dirty="0">
                <a:solidFill>
                  <a:srgbClr val="4472C4"/>
                </a:solidFill>
              </a:rPr>
              <a:t>7</a:t>
            </a:r>
            <a:endParaRPr kumimoji="0" lang="en-GB" sz="2800" b="1" i="0" u="sng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</a:endParaRPr>
          </a:p>
        </p:txBody>
      </p:sp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Use decomposition to subtract pairs of 5-digit numbers.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32EE87-453E-4F6F-9405-B700DD2B1D9C}"/>
              </a:ext>
            </a:extLst>
          </p:cNvPr>
          <p:cNvSpPr txBox="1"/>
          <p:nvPr/>
        </p:nvSpPr>
        <p:spPr>
          <a:xfrm>
            <a:off x="999068" y="863203"/>
            <a:ext cx="2844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accent1"/>
                </a:solidFill>
              </a:rPr>
              <a:t>   </a:t>
            </a:r>
            <a:r>
              <a:rPr lang="en-GB" sz="1000" b="1" dirty="0">
                <a:solidFill>
                  <a:schemeClr val="accent1"/>
                </a:solidFill>
              </a:rPr>
              <a:t> </a:t>
            </a:r>
            <a:r>
              <a:rPr lang="en-GB" sz="2800" b="1" dirty="0">
                <a:solidFill>
                  <a:schemeClr val="accent1"/>
                </a:solidFill>
              </a:rPr>
              <a:t>8 6 0 7 2</a:t>
            </a:r>
          </a:p>
          <a:p>
            <a:r>
              <a:rPr lang="en-GB" sz="2800" b="1" u="sng" dirty="0">
                <a:solidFill>
                  <a:schemeClr val="accent1"/>
                </a:solidFill>
              </a:rPr>
              <a:t>-  3 2 5 3 7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A3B2293-A3CE-468C-B933-6A068C8B24E5}"/>
              </a:ext>
            </a:extLst>
          </p:cNvPr>
          <p:cNvGrpSpPr/>
          <p:nvPr/>
        </p:nvGrpSpPr>
        <p:grpSpPr>
          <a:xfrm>
            <a:off x="3203903" y="1204816"/>
            <a:ext cx="2519768" cy="813832"/>
            <a:chOff x="1167141" y="1074204"/>
            <a:chExt cx="3359691" cy="721769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EA6B5CD5-E2AB-4AB2-9577-644D51257C03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-77370"/>
                <a:gd name="adj2" fmla="val -58780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Can you spot where a 10, 100, 1000 or 10,000 will have to be moved? 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75FD3E8-3D62-4105-AE38-2EE136FBB9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18911" y="1074204"/>
              <a:ext cx="307921" cy="519867"/>
            </a:xfrm>
            <a:prstGeom prst="rect">
              <a:avLst/>
            </a:prstGeom>
          </p:spPr>
        </p:pic>
      </p:grp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0F2D1C3C-892E-4431-9937-39D62BA4687F}"/>
              </a:ext>
            </a:extLst>
          </p:cNvPr>
          <p:cNvSpPr/>
          <p:nvPr/>
        </p:nvSpPr>
        <p:spPr>
          <a:xfrm>
            <a:off x="6183494" y="977503"/>
            <a:ext cx="2729525" cy="1477830"/>
          </a:xfrm>
          <a:prstGeom prst="wedgeRoundRectCallout">
            <a:avLst>
              <a:gd name="adj1" fmla="val -73731"/>
              <a:gd name="adj2" fmla="val 110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The ‘top’ number has a zero so we will definitely have to move a 1000 to the 100s column. A 10 will also need to be moved into the ones column as 2 is less than 7.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27EAFC1-000C-4B4E-9F52-F263A471D971}"/>
              </a:ext>
            </a:extLst>
          </p:cNvPr>
          <p:cNvSpPr txBox="1"/>
          <p:nvPr/>
        </p:nvSpPr>
        <p:spPr>
          <a:xfrm>
            <a:off x="234263" y="3429000"/>
            <a:ext cx="52451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80,000</a:t>
            </a:r>
            <a:r>
              <a:rPr kumimoji="0" lang="en-GB" sz="2800" b="1" i="0" u="none" strike="noStrike" kern="0" cap="none" spc="0" normalizeH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 6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000   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</a:t>
            </a:r>
            <a:r>
              <a:rPr lang="en-GB" sz="2800" b="1" kern="0" dirty="0">
                <a:solidFill>
                  <a:srgbClr val="4472C4"/>
                </a:solidFill>
              </a:rPr>
              <a:t>  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0  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70   </a:t>
            </a:r>
            <a:r>
              <a:rPr lang="en-GB" sz="2800" b="1" kern="0" dirty="0">
                <a:solidFill>
                  <a:srgbClr val="4472C4"/>
                </a:solidFill>
              </a:rPr>
              <a:t>2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- </a:t>
            </a:r>
            <a:r>
              <a:rPr kumimoji="0" lang="en-GB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</a:t>
            </a:r>
            <a:r>
              <a:rPr kumimoji="0" lang="en-GB" sz="28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30,000    2000    </a:t>
            </a:r>
            <a:r>
              <a:rPr kumimoji="0" lang="en-GB" sz="16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</a:t>
            </a:r>
            <a:r>
              <a:rPr lang="en-GB" sz="2800" b="1" u="sng" kern="0" noProof="0" dirty="0">
                <a:solidFill>
                  <a:srgbClr val="4472C4"/>
                </a:solidFill>
              </a:rPr>
              <a:t>5</a:t>
            </a:r>
            <a:r>
              <a:rPr kumimoji="0" lang="en-GB" sz="28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00   </a:t>
            </a:r>
            <a:r>
              <a:rPr lang="en-GB" sz="2800" b="1" u="sng" kern="0" noProof="0" dirty="0">
                <a:solidFill>
                  <a:srgbClr val="4472C4"/>
                </a:solidFill>
              </a:rPr>
              <a:t>3</a:t>
            </a:r>
            <a:r>
              <a:rPr kumimoji="0" lang="en-GB" sz="28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0</a:t>
            </a:r>
            <a:r>
              <a:rPr kumimoji="0" lang="en-GB" sz="2800" b="1" i="0" u="sng" strike="noStrike" kern="0" cap="none" spc="0" normalizeH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</a:t>
            </a:r>
            <a:r>
              <a:rPr lang="en-GB" sz="2800" b="1" u="sng" kern="0" dirty="0">
                <a:solidFill>
                  <a:srgbClr val="4472C4"/>
                </a:solidFill>
              </a:rPr>
              <a:t>7</a:t>
            </a:r>
            <a:endParaRPr kumimoji="0" lang="en-GB" sz="2800" b="1" i="0" u="sng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5A3464A-0EDF-4F95-9621-0C5B91D5ED18}"/>
              </a:ext>
            </a:extLst>
          </p:cNvPr>
          <p:cNvSpPr txBox="1"/>
          <p:nvPr/>
        </p:nvSpPr>
        <p:spPr>
          <a:xfrm>
            <a:off x="4253137" y="3049709"/>
            <a:ext cx="55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12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9D2D0B9-1CBC-4A73-96CE-317014E8197B}"/>
              </a:ext>
            </a:extLst>
          </p:cNvPr>
          <p:cNvCxnSpPr>
            <a:cxnSpLocks/>
          </p:cNvCxnSpPr>
          <p:nvPr/>
        </p:nvCxnSpPr>
        <p:spPr>
          <a:xfrm flipV="1">
            <a:off x="4371671" y="3539063"/>
            <a:ext cx="321732" cy="333119"/>
          </a:xfrm>
          <a:prstGeom prst="line">
            <a:avLst/>
          </a:prstGeom>
          <a:noFill/>
          <a:ln w="28575" cap="flat" cmpd="sng" algn="ctr">
            <a:solidFill>
              <a:srgbClr val="253746"/>
            </a:solidFill>
            <a:prstDash val="solid"/>
            <a:miter lim="800000"/>
          </a:ln>
          <a:effectLst/>
        </p:spPr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89971DA-B6EF-4A87-B483-ED5F6338A8E1}"/>
              </a:ext>
            </a:extLst>
          </p:cNvPr>
          <p:cNvSpPr txBox="1"/>
          <p:nvPr/>
        </p:nvSpPr>
        <p:spPr>
          <a:xfrm>
            <a:off x="4303939" y="4374744"/>
            <a:ext cx="55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5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EC9F1C41-4279-4BF1-861B-6FA4B385E5FA}"/>
              </a:ext>
            </a:extLst>
          </p:cNvPr>
          <p:cNvCxnSpPr>
            <a:cxnSpLocks/>
          </p:cNvCxnSpPr>
          <p:nvPr/>
        </p:nvCxnSpPr>
        <p:spPr>
          <a:xfrm flipV="1">
            <a:off x="3050826" y="3556000"/>
            <a:ext cx="336899" cy="295524"/>
          </a:xfrm>
          <a:prstGeom prst="line">
            <a:avLst/>
          </a:prstGeom>
          <a:noFill/>
          <a:ln w="28575" cap="flat" cmpd="sng" algn="ctr">
            <a:solidFill>
              <a:srgbClr val="253746"/>
            </a:solidFill>
            <a:prstDash val="solid"/>
            <a:miter lim="800000"/>
          </a:ln>
          <a:effectLst/>
        </p:spPr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61351102-51E2-4B07-9DCE-0B6515A6819D}"/>
              </a:ext>
            </a:extLst>
          </p:cNvPr>
          <p:cNvSpPr txBox="1"/>
          <p:nvPr/>
        </p:nvSpPr>
        <p:spPr>
          <a:xfrm>
            <a:off x="2814173" y="3060307"/>
            <a:ext cx="1185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4472C4"/>
                </a:solidFill>
              </a:rPr>
              <a:t>1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000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9364FC9-D56A-4832-86F6-ACA1305D393D}"/>
              </a:ext>
            </a:extLst>
          </p:cNvPr>
          <p:cNvSpPr txBox="1"/>
          <p:nvPr/>
        </p:nvSpPr>
        <p:spPr>
          <a:xfrm>
            <a:off x="3643540" y="4374744"/>
            <a:ext cx="55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3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5E9E2E4-30AE-4B9D-8B77-C8E74B3E942C}"/>
              </a:ext>
            </a:extLst>
          </p:cNvPr>
          <p:cNvSpPr txBox="1"/>
          <p:nvPr/>
        </p:nvSpPr>
        <p:spPr>
          <a:xfrm>
            <a:off x="2881538" y="4374744"/>
            <a:ext cx="728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noProof="0" dirty="0">
                <a:solidFill>
                  <a:srgbClr val="C00000"/>
                </a:solidFill>
              </a:rPr>
              <a:t>5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00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90A3975-EB7D-44C7-8E3F-6C94744DC646}"/>
              </a:ext>
            </a:extLst>
          </p:cNvPr>
          <p:cNvSpPr txBox="1"/>
          <p:nvPr/>
        </p:nvSpPr>
        <p:spPr>
          <a:xfrm>
            <a:off x="2153411" y="4897964"/>
            <a:ext cx="1270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u="sng" kern="0" dirty="0">
                <a:solidFill>
                  <a:srgbClr val="C00000"/>
                </a:solidFill>
              </a:rPr>
              <a:t>53,535</a:t>
            </a:r>
            <a:endParaRPr kumimoji="0" lang="en-GB" sz="2800" b="1" i="0" u="sng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A873F5D-6A2B-4F17-B506-815E4DE4D779}"/>
              </a:ext>
            </a:extLst>
          </p:cNvPr>
          <p:cNvSpPr txBox="1"/>
          <p:nvPr/>
        </p:nvSpPr>
        <p:spPr>
          <a:xfrm>
            <a:off x="1778544" y="4374744"/>
            <a:ext cx="914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noProof="0" dirty="0">
                <a:solidFill>
                  <a:srgbClr val="C00000"/>
                </a:solidFill>
              </a:rPr>
              <a:t>3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000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BE88B7E-CE11-4EFC-A30F-586EE0881DBC}"/>
              </a:ext>
            </a:extLst>
          </p:cNvPr>
          <p:cNvCxnSpPr>
            <a:cxnSpLocks/>
          </p:cNvCxnSpPr>
          <p:nvPr/>
        </p:nvCxnSpPr>
        <p:spPr>
          <a:xfrm flipV="1">
            <a:off x="3795937" y="3519608"/>
            <a:ext cx="321732" cy="333119"/>
          </a:xfrm>
          <a:prstGeom prst="line">
            <a:avLst/>
          </a:prstGeom>
          <a:noFill/>
          <a:ln w="28575" cap="flat" cmpd="sng" algn="ctr">
            <a:solidFill>
              <a:srgbClr val="253746"/>
            </a:solidFill>
            <a:prstDash val="solid"/>
            <a:miter lim="800000"/>
          </a:ln>
          <a:effectLst/>
        </p:spPr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A121DC27-49F0-457D-9C43-3EDE40AA3FFB}"/>
              </a:ext>
            </a:extLst>
          </p:cNvPr>
          <p:cNvSpPr txBox="1"/>
          <p:nvPr/>
        </p:nvSpPr>
        <p:spPr>
          <a:xfrm>
            <a:off x="3694331" y="3049715"/>
            <a:ext cx="55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4472C4"/>
                </a:solidFill>
              </a:rPr>
              <a:t>6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0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6131531D-E00B-4C9A-8565-AD9DBFE496EC}"/>
              </a:ext>
            </a:extLst>
          </p:cNvPr>
          <p:cNvCxnSpPr>
            <a:cxnSpLocks/>
          </p:cNvCxnSpPr>
          <p:nvPr/>
        </p:nvCxnSpPr>
        <p:spPr>
          <a:xfrm flipV="1">
            <a:off x="1938379" y="3531914"/>
            <a:ext cx="689068" cy="275309"/>
          </a:xfrm>
          <a:prstGeom prst="line">
            <a:avLst/>
          </a:prstGeom>
          <a:noFill/>
          <a:ln w="28575" cap="flat" cmpd="sng" algn="ctr">
            <a:solidFill>
              <a:srgbClr val="253746"/>
            </a:solidFill>
            <a:prstDash val="solid"/>
            <a:miter lim="800000"/>
          </a:ln>
          <a:effectLst/>
        </p:spPr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C48FA563-5906-4EC9-A50B-102BB89FB0E0}"/>
              </a:ext>
            </a:extLst>
          </p:cNvPr>
          <p:cNvSpPr txBox="1"/>
          <p:nvPr/>
        </p:nvSpPr>
        <p:spPr>
          <a:xfrm>
            <a:off x="1813559" y="3055985"/>
            <a:ext cx="1236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4472C4"/>
                </a:solidFill>
              </a:rPr>
              <a:t>5000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48138AE-77A7-4592-A1A1-FC2D3E45DC83}"/>
              </a:ext>
            </a:extLst>
          </p:cNvPr>
          <p:cNvSpPr txBox="1"/>
          <p:nvPr/>
        </p:nvSpPr>
        <p:spPr>
          <a:xfrm>
            <a:off x="470176" y="4374744"/>
            <a:ext cx="12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50,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000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C38B5D0-1874-49CD-8A16-721F52CCB7B4}"/>
              </a:ext>
            </a:extLst>
          </p:cNvPr>
          <p:cNvSpPr txBox="1"/>
          <p:nvPr/>
        </p:nvSpPr>
        <p:spPr>
          <a:xfrm>
            <a:off x="7641243" y="3085475"/>
            <a:ext cx="55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12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0220025F-4D6F-4014-A5C0-03415144F42A}"/>
              </a:ext>
            </a:extLst>
          </p:cNvPr>
          <p:cNvCxnSpPr>
            <a:cxnSpLocks/>
          </p:cNvCxnSpPr>
          <p:nvPr/>
        </p:nvCxnSpPr>
        <p:spPr>
          <a:xfrm flipV="1">
            <a:off x="7788729" y="3555863"/>
            <a:ext cx="321732" cy="333119"/>
          </a:xfrm>
          <a:prstGeom prst="line">
            <a:avLst/>
          </a:prstGeom>
          <a:noFill/>
          <a:ln w="28575" cap="flat" cmpd="sng" algn="ctr">
            <a:solidFill>
              <a:srgbClr val="253746"/>
            </a:solidFill>
            <a:prstDash val="solid"/>
            <a:miter lim="800000"/>
          </a:ln>
          <a:effectLst/>
        </p:spPr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7FA9CAEE-6895-4CFC-A3F4-3FD91B30F91B}"/>
              </a:ext>
            </a:extLst>
          </p:cNvPr>
          <p:cNvSpPr txBox="1"/>
          <p:nvPr/>
        </p:nvSpPr>
        <p:spPr>
          <a:xfrm>
            <a:off x="7698995" y="4407749"/>
            <a:ext cx="55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5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29490935-4F4B-438A-883E-103E6A9CF878}"/>
              </a:ext>
            </a:extLst>
          </p:cNvPr>
          <p:cNvCxnSpPr>
            <a:cxnSpLocks/>
          </p:cNvCxnSpPr>
          <p:nvPr/>
        </p:nvCxnSpPr>
        <p:spPr>
          <a:xfrm flipV="1">
            <a:off x="6933524" y="3555863"/>
            <a:ext cx="321732" cy="333119"/>
          </a:xfrm>
          <a:prstGeom prst="line">
            <a:avLst/>
          </a:prstGeom>
          <a:noFill/>
          <a:ln w="28575" cap="flat" cmpd="sng" algn="ctr">
            <a:solidFill>
              <a:srgbClr val="253746"/>
            </a:solidFill>
            <a:prstDash val="solid"/>
            <a:miter lim="800000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DB30F4AD-770F-4CF7-9C85-60D7B3221843}"/>
              </a:ext>
            </a:extLst>
          </p:cNvPr>
          <p:cNvSpPr txBox="1"/>
          <p:nvPr/>
        </p:nvSpPr>
        <p:spPr>
          <a:xfrm>
            <a:off x="6783554" y="3094475"/>
            <a:ext cx="695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4472C4"/>
                </a:solidFill>
              </a:rPr>
              <a:t>10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9BA4AB9-33EB-499B-A692-6A458F83DB45}"/>
              </a:ext>
            </a:extLst>
          </p:cNvPr>
          <p:cNvSpPr txBox="1"/>
          <p:nvPr/>
        </p:nvSpPr>
        <p:spPr>
          <a:xfrm>
            <a:off x="7274293" y="4403104"/>
            <a:ext cx="55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noProof="0" dirty="0">
                <a:solidFill>
                  <a:srgbClr val="C00000"/>
                </a:solidFill>
              </a:rPr>
              <a:t>3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137B1C1-A7E4-4107-B35E-C81382DE54EA}"/>
              </a:ext>
            </a:extLst>
          </p:cNvPr>
          <p:cNvSpPr txBox="1"/>
          <p:nvPr/>
        </p:nvSpPr>
        <p:spPr>
          <a:xfrm>
            <a:off x="6840633" y="4403975"/>
            <a:ext cx="540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noProof="0" dirty="0">
                <a:solidFill>
                  <a:srgbClr val="C00000"/>
                </a:solidFill>
              </a:rPr>
              <a:t>5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818A0B5-5EC4-40CE-A4A9-651E848DCD47}"/>
              </a:ext>
            </a:extLst>
          </p:cNvPr>
          <p:cNvSpPr txBox="1"/>
          <p:nvPr/>
        </p:nvSpPr>
        <p:spPr>
          <a:xfrm>
            <a:off x="6367353" y="4399914"/>
            <a:ext cx="566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noProof="0" dirty="0">
                <a:solidFill>
                  <a:srgbClr val="C00000"/>
                </a:solidFill>
              </a:rPr>
              <a:t>3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8164DF9B-DD3B-4D7B-974B-37AA1C5256D8}"/>
              </a:ext>
            </a:extLst>
          </p:cNvPr>
          <p:cNvCxnSpPr>
            <a:cxnSpLocks/>
          </p:cNvCxnSpPr>
          <p:nvPr/>
        </p:nvCxnSpPr>
        <p:spPr>
          <a:xfrm flipV="1">
            <a:off x="7348621" y="3556133"/>
            <a:ext cx="321732" cy="333119"/>
          </a:xfrm>
          <a:prstGeom prst="line">
            <a:avLst/>
          </a:prstGeom>
          <a:noFill/>
          <a:ln w="28575" cap="flat" cmpd="sng" algn="ctr">
            <a:solidFill>
              <a:srgbClr val="253746"/>
            </a:solidFill>
            <a:prstDash val="solid"/>
            <a:miter lim="800000"/>
          </a:ln>
          <a:effectLst/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53A7FD86-BB73-4216-A53D-C265A78CD046}"/>
              </a:ext>
            </a:extLst>
          </p:cNvPr>
          <p:cNvSpPr txBox="1"/>
          <p:nvPr/>
        </p:nvSpPr>
        <p:spPr>
          <a:xfrm>
            <a:off x="7357410" y="3085475"/>
            <a:ext cx="55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noProof="0" dirty="0">
                <a:solidFill>
                  <a:srgbClr val="4472C4"/>
                </a:solidFill>
              </a:rPr>
              <a:t>6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B2C43D96-45C1-4412-956C-D5483470FE10}"/>
              </a:ext>
            </a:extLst>
          </p:cNvPr>
          <p:cNvCxnSpPr>
            <a:cxnSpLocks/>
          </p:cNvCxnSpPr>
          <p:nvPr/>
        </p:nvCxnSpPr>
        <p:spPr>
          <a:xfrm flipV="1">
            <a:off x="6504924" y="3572929"/>
            <a:ext cx="350146" cy="302315"/>
          </a:xfrm>
          <a:prstGeom prst="line">
            <a:avLst/>
          </a:prstGeom>
          <a:noFill/>
          <a:ln w="28575" cap="flat" cmpd="sng" algn="ctr">
            <a:solidFill>
              <a:srgbClr val="253746"/>
            </a:solidFill>
            <a:prstDash val="solid"/>
            <a:miter lim="800000"/>
          </a:ln>
          <a:effectLst/>
        </p:spPr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DB852230-F4F9-4DDF-A8FF-C84C7552265C}"/>
              </a:ext>
            </a:extLst>
          </p:cNvPr>
          <p:cNvSpPr txBox="1"/>
          <p:nvPr/>
        </p:nvSpPr>
        <p:spPr>
          <a:xfrm>
            <a:off x="6436439" y="3081111"/>
            <a:ext cx="449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4472C4"/>
                </a:solidFill>
              </a:rPr>
              <a:t>5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962FA48-D221-4056-93C6-E34B88612129}"/>
              </a:ext>
            </a:extLst>
          </p:cNvPr>
          <p:cNvSpPr txBox="1"/>
          <p:nvPr/>
        </p:nvSpPr>
        <p:spPr>
          <a:xfrm>
            <a:off x="5971996" y="4410507"/>
            <a:ext cx="39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noProof="0" dirty="0">
                <a:solidFill>
                  <a:srgbClr val="C00000"/>
                </a:solidFill>
              </a:rPr>
              <a:t>5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4" name="1">
            <a:hlinkClick r:id="" action="ppaction://media"/>
            <a:extLst>
              <a:ext uri="{FF2B5EF4-FFF2-40B4-BE49-F238E27FC236}">
                <a16:creationId xmlns:a16="http://schemas.microsoft.com/office/drawing/2014/main" id="{669AEDC7-B5F1-4A54-84CD-E7FE8494B83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1" end="17240.8639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366328" y="253603"/>
            <a:ext cx="609600" cy="609600"/>
          </a:xfrm>
          <a:prstGeom prst="rect">
            <a:avLst/>
          </a:prstGeom>
        </p:spPr>
      </p:pic>
      <p:pic>
        <p:nvPicPr>
          <p:cNvPr id="5" name="2">
            <a:hlinkClick r:id="" action="ppaction://media"/>
            <a:extLst>
              <a:ext uri="{FF2B5EF4-FFF2-40B4-BE49-F238E27FC236}">
                <a16:creationId xmlns:a16="http://schemas.microsoft.com/office/drawing/2014/main" id="{62D51796-B4EC-47FF-B12E-D329F410756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167" end="1025.7006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366328" y="1148429"/>
            <a:ext cx="609600" cy="609600"/>
          </a:xfrm>
          <a:prstGeom prst="rect">
            <a:avLst/>
          </a:prstGeom>
        </p:spPr>
      </p:pic>
      <p:pic>
        <p:nvPicPr>
          <p:cNvPr id="6" name="3">
            <a:hlinkClick r:id="" action="ppaction://media"/>
            <a:extLst>
              <a:ext uri="{FF2B5EF4-FFF2-40B4-BE49-F238E27FC236}">
                <a16:creationId xmlns:a16="http://schemas.microsoft.com/office/drawing/2014/main" id="{A0A25FCB-7438-481B-BFB2-6DB05D65AAD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387" end="1249.0793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372842" y="1845733"/>
            <a:ext cx="609600" cy="609600"/>
          </a:xfrm>
          <a:prstGeom prst="rect">
            <a:avLst/>
          </a:prstGeom>
        </p:spPr>
      </p:pic>
      <p:pic>
        <p:nvPicPr>
          <p:cNvPr id="16" name="4">
            <a:hlinkClick r:id="" action="ppaction://media"/>
            <a:extLst>
              <a:ext uri="{FF2B5EF4-FFF2-40B4-BE49-F238E27FC236}">
                <a16:creationId xmlns:a16="http://schemas.microsoft.com/office/drawing/2014/main" id="{F26BEB04-DF3A-4CC7-95BA-AFEB90375AF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st="671" end="705.6643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353077" y="2701719"/>
            <a:ext cx="609600" cy="609600"/>
          </a:xfrm>
          <a:prstGeom prst="rect">
            <a:avLst/>
          </a:prstGeom>
        </p:spPr>
      </p:pic>
      <p:pic>
        <p:nvPicPr>
          <p:cNvPr id="17" name="5">
            <a:hlinkClick r:id="" action="ppaction://media"/>
            <a:extLst>
              <a:ext uri="{FF2B5EF4-FFF2-40B4-BE49-F238E27FC236}">
                <a16:creationId xmlns:a16="http://schemas.microsoft.com/office/drawing/2014/main" id="{962D2689-8E85-472B-A080-ED26B16B81F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6">
                  <p14:trim st="924" end="566.9160000000001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332317" y="3628938"/>
            <a:ext cx="609600" cy="609600"/>
          </a:xfrm>
          <a:prstGeom prst="rect">
            <a:avLst/>
          </a:prstGeom>
        </p:spPr>
      </p:pic>
      <p:pic>
        <p:nvPicPr>
          <p:cNvPr id="18" name="6">
            <a:hlinkClick r:id="" action="ppaction://media"/>
            <a:extLst>
              <a:ext uri="{FF2B5EF4-FFF2-40B4-BE49-F238E27FC236}">
                <a16:creationId xmlns:a16="http://schemas.microsoft.com/office/drawing/2014/main" id="{EC448F8D-5851-4051-B9F9-AC102A28684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7">
                  <p14:trim st="1034" end="1031.1587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309435" y="4232069"/>
            <a:ext cx="609600" cy="609600"/>
          </a:xfrm>
          <a:prstGeom prst="rect">
            <a:avLst/>
          </a:prstGeom>
        </p:spPr>
      </p:pic>
      <p:pic>
        <p:nvPicPr>
          <p:cNvPr id="19" name="7">
            <a:hlinkClick r:id="" action="ppaction://media"/>
            <a:extLst>
              <a:ext uri="{FF2B5EF4-FFF2-40B4-BE49-F238E27FC236}">
                <a16:creationId xmlns:a16="http://schemas.microsoft.com/office/drawing/2014/main" id="{2DBC7F61-C0AA-4ACE-BF68-3EB469293AE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8">
                  <p14:trim st="720" end="895.1678000000001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343302" y="4795380"/>
            <a:ext cx="609600" cy="609600"/>
          </a:xfrm>
          <a:prstGeom prst="rect">
            <a:avLst/>
          </a:prstGeom>
        </p:spPr>
      </p:pic>
      <p:pic>
        <p:nvPicPr>
          <p:cNvPr id="20" name="8">
            <a:hlinkClick r:id="" action="ppaction://media"/>
            <a:extLst>
              <a:ext uri="{FF2B5EF4-FFF2-40B4-BE49-F238E27FC236}">
                <a16:creationId xmlns:a16="http://schemas.microsoft.com/office/drawing/2014/main" id="{F8F71E10-EB18-457E-8FC9-6CDB00137F3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9">
                  <p14:trim st="1073" end="1013.3378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379434" y="5352222"/>
            <a:ext cx="609600" cy="609600"/>
          </a:xfrm>
          <a:prstGeom prst="rect">
            <a:avLst/>
          </a:prstGeom>
        </p:spPr>
      </p:pic>
      <p:pic>
        <p:nvPicPr>
          <p:cNvPr id="21" name="9">
            <a:hlinkClick r:id="" action="ppaction://media"/>
            <a:extLst>
              <a:ext uri="{FF2B5EF4-FFF2-40B4-BE49-F238E27FC236}">
                <a16:creationId xmlns:a16="http://schemas.microsoft.com/office/drawing/2014/main" id="{21625F31-5B47-48A9-83FD-0069EC11A26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0">
                  <p14:trim st="955" end="508.7482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641148" y="38889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0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25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8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9067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3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29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291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288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857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859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681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6457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1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1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74" grpId="0"/>
      <p:bldP spid="15" grpId="0" animBg="1"/>
      <p:bldP spid="46" grpId="0"/>
      <p:bldP spid="47" grpId="0"/>
      <p:bldP spid="49" grpId="0"/>
      <p:bldP spid="51" grpId="0"/>
      <p:bldP spid="52" grpId="0"/>
      <p:bldP spid="53" grpId="0"/>
      <p:bldP spid="54" grpId="0"/>
      <p:bldP spid="55" grpId="0"/>
      <p:bldP spid="57" grpId="0"/>
      <p:bldP spid="59" grpId="0"/>
      <p:bldP spid="60" grpId="0"/>
      <p:bldP spid="61" grpId="0"/>
      <p:bldP spid="63" grpId="0"/>
      <p:bldP spid="65" grpId="0"/>
      <p:bldP spid="66" grpId="0"/>
      <p:bldP spid="67" grpId="0"/>
      <p:bldP spid="68" grpId="0"/>
      <p:bldP spid="70" grpId="0"/>
      <p:bldP spid="72" grpId="0"/>
      <p:bldP spid="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 decomposition to subtract pairs of 5-digit numbers.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2F58F36-96B3-4EA5-A4EE-CFD3A2957978}"/>
              </a:ext>
            </a:extLst>
          </p:cNvPr>
          <p:cNvSpPr txBox="1"/>
          <p:nvPr/>
        </p:nvSpPr>
        <p:spPr>
          <a:xfrm>
            <a:off x="717395" y="836839"/>
            <a:ext cx="2700225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accent1"/>
                </a:solidFill>
              </a:rPr>
              <a:t>40,178 – 35,423</a:t>
            </a:r>
            <a:endParaRPr lang="en-GB" sz="2800" b="1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C0F02E-9140-42E3-B393-FE63638BBF1E}"/>
              </a:ext>
            </a:extLst>
          </p:cNvPr>
          <p:cNvSpPr txBox="1"/>
          <p:nvPr/>
        </p:nvSpPr>
        <p:spPr>
          <a:xfrm>
            <a:off x="573881" y="3116631"/>
            <a:ext cx="52451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40,000</a:t>
            </a:r>
            <a:r>
              <a:rPr kumimoji="0" lang="en-GB" sz="2800" b="1" i="0" u="none" strike="noStrike" kern="0" cap="none" spc="0" normalizeH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    0  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</a:t>
            </a:r>
            <a:r>
              <a:rPr lang="en-GB" sz="2800" b="1" kern="0" dirty="0">
                <a:solidFill>
                  <a:srgbClr val="4472C4"/>
                </a:solidFill>
              </a:rPr>
              <a:t>  10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0  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</a:t>
            </a:r>
            <a:r>
              <a:rPr lang="en-GB" sz="2800" b="1" kern="0" dirty="0">
                <a:solidFill>
                  <a:srgbClr val="4472C4"/>
                </a:solidFill>
              </a:rPr>
              <a:t>7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0   8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- </a:t>
            </a:r>
            <a:r>
              <a:rPr kumimoji="0" lang="en-GB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</a:t>
            </a:r>
            <a:r>
              <a:rPr kumimoji="0" lang="en-GB" sz="28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30,000    5000    </a:t>
            </a:r>
            <a:r>
              <a:rPr kumimoji="0" lang="en-GB" sz="16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</a:t>
            </a:r>
            <a:r>
              <a:rPr lang="en-GB" sz="2800" b="1" u="sng" kern="0" dirty="0">
                <a:solidFill>
                  <a:srgbClr val="4472C4"/>
                </a:solidFill>
              </a:rPr>
              <a:t>4</a:t>
            </a:r>
            <a:r>
              <a:rPr kumimoji="0" lang="en-GB" sz="28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00   </a:t>
            </a:r>
            <a:r>
              <a:rPr lang="en-GB" sz="2800" b="1" u="sng" kern="0" dirty="0">
                <a:solidFill>
                  <a:srgbClr val="4472C4"/>
                </a:solidFill>
              </a:rPr>
              <a:t>2</a:t>
            </a:r>
            <a:r>
              <a:rPr kumimoji="0" lang="en-GB" sz="28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0</a:t>
            </a:r>
            <a:r>
              <a:rPr kumimoji="0" lang="en-GB" sz="2800" b="1" i="0" u="sng" strike="noStrike" kern="0" cap="none" spc="0" normalizeH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</a:t>
            </a:r>
            <a:r>
              <a:rPr lang="en-GB" sz="2800" b="1" u="sng" kern="0" noProof="0" dirty="0">
                <a:solidFill>
                  <a:srgbClr val="4472C4"/>
                </a:solidFill>
              </a:rPr>
              <a:t>3</a:t>
            </a:r>
            <a:endParaRPr kumimoji="0" lang="en-GB" sz="2800" b="1" i="0" u="sng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7B8E166-DC0C-4117-A6ED-7AF74CEBE162}"/>
              </a:ext>
            </a:extLst>
          </p:cNvPr>
          <p:cNvCxnSpPr>
            <a:cxnSpLocks/>
          </p:cNvCxnSpPr>
          <p:nvPr/>
        </p:nvCxnSpPr>
        <p:spPr>
          <a:xfrm flipV="1">
            <a:off x="3474909" y="3199301"/>
            <a:ext cx="321732" cy="333119"/>
          </a:xfrm>
          <a:prstGeom prst="line">
            <a:avLst/>
          </a:prstGeom>
          <a:noFill/>
          <a:ln w="28575" cap="flat" cmpd="sng" algn="ctr">
            <a:solidFill>
              <a:srgbClr val="253746"/>
            </a:solidFill>
            <a:prstDash val="solid"/>
            <a:miter lim="800000"/>
          </a:ln>
          <a:effectLst/>
        </p:spPr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F8B9AFB-6C8E-4E56-AB66-9C80CA8F2D03}"/>
              </a:ext>
            </a:extLst>
          </p:cNvPr>
          <p:cNvSpPr txBox="1"/>
          <p:nvPr/>
        </p:nvSpPr>
        <p:spPr>
          <a:xfrm>
            <a:off x="4643557" y="4062375"/>
            <a:ext cx="55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5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174E4CD-4BD8-4997-8C01-0844992D565B}"/>
              </a:ext>
            </a:extLst>
          </p:cNvPr>
          <p:cNvCxnSpPr>
            <a:cxnSpLocks/>
          </p:cNvCxnSpPr>
          <p:nvPr/>
        </p:nvCxnSpPr>
        <p:spPr>
          <a:xfrm flipV="1">
            <a:off x="2442174" y="3243631"/>
            <a:ext cx="336899" cy="295524"/>
          </a:xfrm>
          <a:prstGeom prst="line">
            <a:avLst/>
          </a:prstGeom>
          <a:noFill/>
          <a:ln w="28575" cap="flat" cmpd="sng" algn="ctr">
            <a:solidFill>
              <a:srgbClr val="253746"/>
            </a:solidFill>
            <a:prstDash val="solid"/>
            <a:miter lim="800000"/>
          </a:ln>
          <a:effectLst/>
        </p:spPr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CC595A2-BEEC-405A-8E45-42006997D709}"/>
              </a:ext>
            </a:extLst>
          </p:cNvPr>
          <p:cNvSpPr txBox="1"/>
          <p:nvPr/>
        </p:nvSpPr>
        <p:spPr>
          <a:xfrm>
            <a:off x="2067508" y="2767498"/>
            <a:ext cx="1185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4472C4"/>
                </a:solidFill>
              </a:rPr>
              <a:t>10,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000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638B23-6481-4513-91B9-9FA1F89DAC69}"/>
              </a:ext>
            </a:extLst>
          </p:cNvPr>
          <p:cNvSpPr txBox="1"/>
          <p:nvPr/>
        </p:nvSpPr>
        <p:spPr>
          <a:xfrm>
            <a:off x="3983158" y="4062375"/>
            <a:ext cx="55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noProof="0" dirty="0">
                <a:solidFill>
                  <a:srgbClr val="C00000"/>
                </a:solidFill>
              </a:rPr>
              <a:t>5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365B765-24D0-4351-9BBE-4074C2522287}"/>
              </a:ext>
            </a:extLst>
          </p:cNvPr>
          <p:cNvSpPr txBox="1"/>
          <p:nvPr/>
        </p:nvSpPr>
        <p:spPr>
          <a:xfrm>
            <a:off x="3221156" y="4062375"/>
            <a:ext cx="728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7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70E46C5-8969-4933-A76C-2F1B9D400B0E}"/>
              </a:ext>
            </a:extLst>
          </p:cNvPr>
          <p:cNvSpPr txBox="1"/>
          <p:nvPr/>
        </p:nvSpPr>
        <p:spPr>
          <a:xfrm>
            <a:off x="2493029" y="4585595"/>
            <a:ext cx="1270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u="sng" kern="0" dirty="0">
                <a:solidFill>
                  <a:srgbClr val="C00000"/>
                </a:solidFill>
              </a:rPr>
              <a:t>4755</a:t>
            </a:r>
            <a:endParaRPr kumimoji="0" lang="en-GB" sz="2800" b="1" i="0" u="sng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0B18EAC-3581-4F39-891C-39935DDE5394}"/>
              </a:ext>
            </a:extLst>
          </p:cNvPr>
          <p:cNvSpPr txBox="1"/>
          <p:nvPr/>
        </p:nvSpPr>
        <p:spPr>
          <a:xfrm>
            <a:off x="2118162" y="4062375"/>
            <a:ext cx="914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4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000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BC129F2-C4F0-4D73-8CEC-B109CAF9B47C}"/>
              </a:ext>
            </a:extLst>
          </p:cNvPr>
          <p:cNvCxnSpPr>
            <a:cxnSpLocks/>
          </p:cNvCxnSpPr>
          <p:nvPr/>
        </p:nvCxnSpPr>
        <p:spPr>
          <a:xfrm flipV="1">
            <a:off x="2456961" y="2902505"/>
            <a:ext cx="511292" cy="299707"/>
          </a:xfrm>
          <a:prstGeom prst="line">
            <a:avLst/>
          </a:prstGeom>
          <a:noFill/>
          <a:ln w="28575" cap="flat" cmpd="sng" algn="ctr">
            <a:solidFill>
              <a:srgbClr val="253746"/>
            </a:solidFill>
            <a:prstDash val="solid"/>
            <a:miter lim="800000"/>
          </a:ln>
          <a:effectLst/>
        </p:spPr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15FE0FC-4A9A-4946-A036-FBF5D894C55A}"/>
              </a:ext>
            </a:extLst>
          </p:cNvPr>
          <p:cNvSpPr txBox="1"/>
          <p:nvPr/>
        </p:nvSpPr>
        <p:spPr>
          <a:xfrm>
            <a:off x="3200260" y="2786140"/>
            <a:ext cx="1096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noProof="0" dirty="0">
                <a:solidFill>
                  <a:srgbClr val="4472C4"/>
                </a:solidFill>
              </a:rPr>
              <a:t>110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0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C76916-9AD6-40BF-9793-F89910A23622}"/>
              </a:ext>
            </a:extLst>
          </p:cNvPr>
          <p:cNvCxnSpPr>
            <a:cxnSpLocks/>
          </p:cNvCxnSpPr>
          <p:nvPr/>
        </p:nvCxnSpPr>
        <p:spPr>
          <a:xfrm flipV="1">
            <a:off x="1033249" y="3305326"/>
            <a:ext cx="689068" cy="275309"/>
          </a:xfrm>
          <a:prstGeom prst="line">
            <a:avLst/>
          </a:prstGeom>
          <a:noFill/>
          <a:ln w="28575" cap="flat" cmpd="sng" algn="ctr">
            <a:solidFill>
              <a:srgbClr val="253746"/>
            </a:solidFill>
            <a:prstDash val="solid"/>
            <a:miter lim="800000"/>
          </a:ln>
          <a:effectLst/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4336942-3565-4E34-93CC-1B5AD4CEFBC2}"/>
              </a:ext>
            </a:extLst>
          </p:cNvPr>
          <p:cNvSpPr txBox="1"/>
          <p:nvPr/>
        </p:nvSpPr>
        <p:spPr>
          <a:xfrm>
            <a:off x="2212228" y="2388213"/>
            <a:ext cx="1236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4472C4"/>
                </a:solidFill>
              </a:rPr>
              <a:t>9000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CB5F6E2-3DCE-4F10-A9AC-7D9757226A2B}"/>
              </a:ext>
            </a:extLst>
          </p:cNvPr>
          <p:cNvSpPr txBox="1"/>
          <p:nvPr/>
        </p:nvSpPr>
        <p:spPr>
          <a:xfrm>
            <a:off x="1218072" y="4062375"/>
            <a:ext cx="889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0</a:t>
            </a:r>
          </a:p>
        </p:txBody>
      </p:sp>
      <p:sp>
        <p:nvSpPr>
          <p:cNvPr id="45" name="Speech Bubble: Rectangle with Corners Rounded 44">
            <a:extLst>
              <a:ext uri="{FF2B5EF4-FFF2-40B4-BE49-F238E27FC236}">
                <a16:creationId xmlns:a16="http://schemas.microsoft.com/office/drawing/2014/main" id="{F905CEC5-4907-4B06-9EB3-F96B16641857}"/>
              </a:ext>
            </a:extLst>
          </p:cNvPr>
          <p:cNvSpPr/>
          <p:nvPr/>
        </p:nvSpPr>
        <p:spPr>
          <a:xfrm>
            <a:off x="3327634" y="1334077"/>
            <a:ext cx="3259395" cy="1091204"/>
          </a:xfrm>
          <a:prstGeom prst="wedgeRoundRectCallout">
            <a:avLst>
              <a:gd name="adj1" fmla="val -38847"/>
              <a:gd name="adj2" fmla="val 87551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We have 100 – 400 but don’t have any 1000s that we can move! </a:t>
            </a:r>
          </a:p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We first need to move 10,000 from the 10,000s column. </a:t>
            </a:r>
            <a:endParaRPr kumimoji="0" lang="en-GB" sz="1600" b="1" i="1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DD0A20E-0F6C-4D35-BC0B-614C7901D9F3}"/>
              </a:ext>
            </a:extLst>
          </p:cNvPr>
          <p:cNvSpPr txBox="1"/>
          <p:nvPr/>
        </p:nvSpPr>
        <p:spPr>
          <a:xfrm>
            <a:off x="831860" y="2735567"/>
            <a:ext cx="1185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noProof="0" dirty="0">
                <a:solidFill>
                  <a:srgbClr val="4472C4"/>
                </a:solidFill>
              </a:rPr>
              <a:t>30,000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</a:endParaRPr>
          </a:p>
        </p:txBody>
      </p:sp>
      <p:sp>
        <p:nvSpPr>
          <p:cNvPr id="47" name="Speech Bubble: Rectangle with Corners Rounded 46">
            <a:extLst>
              <a:ext uri="{FF2B5EF4-FFF2-40B4-BE49-F238E27FC236}">
                <a16:creationId xmlns:a16="http://schemas.microsoft.com/office/drawing/2014/main" id="{A1762C50-00E0-4045-AE04-F16EA293F1B0}"/>
              </a:ext>
            </a:extLst>
          </p:cNvPr>
          <p:cNvSpPr/>
          <p:nvPr/>
        </p:nvSpPr>
        <p:spPr>
          <a:xfrm>
            <a:off x="4245030" y="1259724"/>
            <a:ext cx="3259395" cy="1091204"/>
          </a:xfrm>
          <a:prstGeom prst="wedgeRoundRectCallout">
            <a:avLst>
              <a:gd name="adj1" fmla="val 27652"/>
              <a:gd name="adj2" fmla="val 84447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We have 100 – 400 but don’t have any 1000s that we can move! </a:t>
            </a:r>
          </a:p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We first need to move 10,000 from the 10,000s column. </a:t>
            </a:r>
            <a:endParaRPr kumimoji="0" lang="en-GB" sz="1600" b="1" i="1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64D9725-393F-4E02-A236-B7DE30A38DC6}"/>
              </a:ext>
            </a:extLst>
          </p:cNvPr>
          <p:cNvSpPr txBox="1"/>
          <p:nvPr/>
        </p:nvSpPr>
        <p:spPr>
          <a:xfrm>
            <a:off x="5394071" y="3133660"/>
            <a:ext cx="352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4</a:t>
            </a:r>
            <a:r>
              <a:rPr kumimoji="0" lang="en-GB" sz="2800" b="1" i="0" u="none" strike="noStrike" kern="0" cap="none" spc="0" normalizeH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 0  </a:t>
            </a:r>
            <a:r>
              <a:rPr lang="en-GB" sz="2800" b="1" kern="0" dirty="0">
                <a:solidFill>
                  <a:srgbClr val="4472C4"/>
                </a:solidFill>
              </a:rPr>
              <a:t>  1 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</a:t>
            </a:r>
            <a:r>
              <a:rPr lang="en-GB" sz="2800" b="1" kern="0" dirty="0">
                <a:solidFill>
                  <a:srgbClr val="4472C4"/>
                </a:solidFill>
              </a:rPr>
              <a:t>7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8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- </a:t>
            </a:r>
            <a:r>
              <a:rPr kumimoji="0" lang="en-GB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</a:t>
            </a:r>
            <a:r>
              <a:rPr kumimoji="0" lang="en-GB" sz="28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3    5    </a:t>
            </a:r>
            <a:r>
              <a:rPr lang="en-GB" sz="2800" b="1" u="sng" kern="0" dirty="0">
                <a:solidFill>
                  <a:srgbClr val="4472C4"/>
                </a:solidFill>
              </a:rPr>
              <a:t>4</a:t>
            </a:r>
            <a:r>
              <a:rPr kumimoji="0" lang="en-GB" sz="2800" b="1" i="0" u="sng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 </a:t>
            </a:r>
            <a:r>
              <a:rPr lang="en-GB" sz="2800" b="1" u="sng" kern="0" dirty="0">
                <a:solidFill>
                  <a:srgbClr val="4472C4"/>
                </a:solidFill>
              </a:rPr>
              <a:t>2</a:t>
            </a:r>
            <a:r>
              <a:rPr kumimoji="0" lang="en-GB" sz="2800" b="1" i="0" u="sng" strike="noStrike" kern="0" cap="none" spc="0" normalizeH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</a:t>
            </a:r>
            <a:r>
              <a:rPr lang="en-GB" sz="2800" b="1" u="sng" kern="0" noProof="0" dirty="0">
                <a:solidFill>
                  <a:srgbClr val="4472C4"/>
                </a:solidFill>
              </a:rPr>
              <a:t>3</a:t>
            </a:r>
            <a:endParaRPr kumimoji="0" lang="en-GB" sz="2800" b="1" i="0" u="sng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E95D991-3AE6-42D1-BA68-1DD7A819F26D}"/>
              </a:ext>
            </a:extLst>
          </p:cNvPr>
          <p:cNvCxnSpPr>
            <a:cxnSpLocks/>
          </p:cNvCxnSpPr>
          <p:nvPr/>
        </p:nvCxnSpPr>
        <p:spPr>
          <a:xfrm flipV="1">
            <a:off x="6710933" y="3247516"/>
            <a:ext cx="321732" cy="333119"/>
          </a:xfrm>
          <a:prstGeom prst="line">
            <a:avLst/>
          </a:prstGeom>
          <a:noFill/>
          <a:ln w="28575" cap="flat" cmpd="sng" algn="ctr">
            <a:solidFill>
              <a:srgbClr val="253746"/>
            </a:solidFill>
            <a:prstDash val="solid"/>
            <a:miter lim="800000"/>
          </a:ln>
          <a:effectLst/>
        </p:spPr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73DAFD9D-F56F-4B34-966C-09DC201828B0}"/>
              </a:ext>
            </a:extLst>
          </p:cNvPr>
          <p:cNvSpPr txBox="1"/>
          <p:nvPr/>
        </p:nvSpPr>
        <p:spPr>
          <a:xfrm>
            <a:off x="7573349" y="4062375"/>
            <a:ext cx="55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5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805E36A-E391-4AF2-9E62-EFF1F70329B1}"/>
              </a:ext>
            </a:extLst>
          </p:cNvPr>
          <p:cNvCxnSpPr>
            <a:cxnSpLocks/>
          </p:cNvCxnSpPr>
          <p:nvPr/>
        </p:nvCxnSpPr>
        <p:spPr>
          <a:xfrm flipV="1">
            <a:off x="6188306" y="3258787"/>
            <a:ext cx="336899" cy="295524"/>
          </a:xfrm>
          <a:prstGeom prst="line">
            <a:avLst/>
          </a:prstGeom>
          <a:noFill/>
          <a:ln w="28575" cap="flat" cmpd="sng" algn="ctr">
            <a:solidFill>
              <a:srgbClr val="253746"/>
            </a:solidFill>
            <a:prstDash val="solid"/>
            <a:miter lim="800000"/>
          </a:ln>
          <a:effectLst/>
        </p:spPr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FCD0611B-889F-420C-8180-13EE59156E8E}"/>
              </a:ext>
            </a:extLst>
          </p:cNvPr>
          <p:cNvSpPr txBox="1"/>
          <p:nvPr/>
        </p:nvSpPr>
        <p:spPr>
          <a:xfrm>
            <a:off x="6034126" y="2722528"/>
            <a:ext cx="592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4472C4"/>
                </a:solidFill>
              </a:rPr>
              <a:t>10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5A498DD-B5E1-4421-8F02-9DD8A45EC8C0}"/>
              </a:ext>
            </a:extLst>
          </p:cNvPr>
          <p:cNvSpPr txBox="1"/>
          <p:nvPr/>
        </p:nvSpPr>
        <p:spPr>
          <a:xfrm>
            <a:off x="7138575" y="4062375"/>
            <a:ext cx="55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noProof="0" dirty="0">
                <a:solidFill>
                  <a:srgbClr val="C00000"/>
                </a:solidFill>
              </a:rPr>
              <a:t>5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A0BFBED-F5EF-44DC-85EB-E47698438545}"/>
              </a:ext>
            </a:extLst>
          </p:cNvPr>
          <p:cNvSpPr txBox="1"/>
          <p:nvPr/>
        </p:nvSpPr>
        <p:spPr>
          <a:xfrm>
            <a:off x="6644210" y="4062375"/>
            <a:ext cx="728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7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39EBEB5-B462-4253-8228-724C8BD2C466}"/>
              </a:ext>
            </a:extLst>
          </p:cNvPr>
          <p:cNvSpPr txBox="1"/>
          <p:nvPr/>
        </p:nvSpPr>
        <p:spPr>
          <a:xfrm>
            <a:off x="6137151" y="4062790"/>
            <a:ext cx="609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4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96C23716-4836-44D6-8B87-01F9DE90C0F3}"/>
              </a:ext>
            </a:extLst>
          </p:cNvPr>
          <p:cNvCxnSpPr>
            <a:cxnSpLocks/>
          </p:cNvCxnSpPr>
          <p:nvPr/>
        </p:nvCxnSpPr>
        <p:spPr>
          <a:xfrm flipV="1">
            <a:off x="6188306" y="2925853"/>
            <a:ext cx="398723" cy="260561"/>
          </a:xfrm>
          <a:prstGeom prst="line">
            <a:avLst/>
          </a:prstGeom>
          <a:noFill/>
          <a:ln w="28575" cap="flat" cmpd="sng" algn="ctr">
            <a:solidFill>
              <a:srgbClr val="253746"/>
            </a:solidFill>
            <a:prstDash val="solid"/>
            <a:miter lim="800000"/>
          </a:ln>
          <a:effectLst/>
        </p:spPr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949F7900-5194-4B32-BC5C-3D8DF17D5DA7}"/>
              </a:ext>
            </a:extLst>
          </p:cNvPr>
          <p:cNvSpPr txBox="1"/>
          <p:nvPr/>
        </p:nvSpPr>
        <p:spPr>
          <a:xfrm>
            <a:off x="6555415" y="2735567"/>
            <a:ext cx="713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noProof="0" dirty="0">
                <a:solidFill>
                  <a:srgbClr val="4472C4"/>
                </a:solidFill>
              </a:rPr>
              <a:t>11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8357E51-B023-4307-8C87-30BB9C66D579}"/>
              </a:ext>
            </a:extLst>
          </p:cNvPr>
          <p:cNvCxnSpPr>
            <a:cxnSpLocks/>
          </p:cNvCxnSpPr>
          <p:nvPr/>
        </p:nvCxnSpPr>
        <p:spPr>
          <a:xfrm flipV="1">
            <a:off x="5611313" y="3294312"/>
            <a:ext cx="391265" cy="239525"/>
          </a:xfrm>
          <a:prstGeom prst="line">
            <a:avLst/>
          </a:prstGeom>
          <a:noFill/>
          <a:ln w="28575" cap="flat" cmpd="sng" algn="ctr">
            <a:solidFill>
              <a:srgbClr val="253746"/>
            </a:solidFill>
            <a:prstDash val="solid"/>
            <a:miter lim="800000"/>
          </a:ln>
          <a:effectLst/>
        </p:spPr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66D8F057-43F9-425D-9DDF-1A795609A5E2}"/>
              </a:ext>
            </a:extLst>
          </p:cNvPr>
          <p:cNvSpPr txBox="1"/>
          <p:nvPr/>
        </p:nvSpPr>
        <p:spPr>
          <a:xfrm>
            <a:off x="6089018" y="2423301"/>
            <a:ext cx="1236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4472C4"/>
                </a:solidFill>
              </a:rPr>
              <a:t>9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C57BDB0-DDE5-4622-9626-83CE60A8C9D5}"/>
              </a:ext>
            </a:extLst>
          </p:cNvPr>
          <p:cNvSpPr txBox="1"/>
          <p:nvPr/>
        </p:nvSpPr>
        <p:spPr>
          <a:xfrm>
            <a:off x="5646714" y="2735567"/>
            <a:ext cx="592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noProof="0" dirty="0">
                <a:solidFill>
                  <a:srgbClr val="4472C4"/>
                </a:solidFill>
              </a:rPr>
              <a:t>3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</a:endParaRPr>
          </a:p>
        </p:txBody>
      </p:sp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id="{DC7F3A08-F232-439D-BB5B-38A904C7BE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483777" y="954924"/>
            <a:ext cx="609600" cy="609600"/>
          </a:xfrm>
          <a:prstGeom prst="rect">
            <a:avLst/>
          </a:prstGeom>
        </p:spPr>
      </p:pic>
      <p:pic>
        <p:nvPicPr>
          <p:cNvPr id="4" name="2a">
            <a:hlinkClick r:id="" action="ppaction://media"/>
            <a:extLst>
              <a:ext uri="{FF2B5EF4-FFF2-40B4-BE49-F238E27FC236}">
                <a16:creationId xmlns:a16="http://schemas.microsoft.com/office/drawing/2014/main" id="{F8A8D4F5-6566-4356-8ACB-A3D5CE01E9C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774" end="1053.902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23886" y="45424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69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1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162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5" grpId="0" animBg="1"/>
      <p:bldP spid="16" grpId="0"/>
      <p:bldP spid="19" grpId="0"/>
      <p:bldP spid="21" grpId="0"/>
      <p:bldP spid="22" grpId="0"/>
      <p:bldP spid="23" grpId="0"/>
      <p:bldP spid="24" grpId="0"/>
      <p:bldP spid="25" grpId="0"/>
      <p:bldP spid="27" grpId="0"/>
      <p:bldP spid="29" grpId="0"/>
      <p:bldP spid="30" grpId="0"/>
      <p:bldP spid="45" grpId="0" animBg="1"/>
      <p:bldP spid="45" grpId="1" animBg="1"/>
      <p:bldP spid="46" grpId="0"/>
      <p:bldP spid="47" grpId="0" animBg="1"/>
      <p:bldP spid="48" grpId="0"/>
      <p:bldP spid="50" grpId="0"/>
      <p:bldP spid="52" grpId="0"/>
      <p:bldP spid="53" grpId="0"/>
      <p:bldP spid="54" grpId="0"/>
      <p:bldP spid="56" grpId="0"/>
      <p:bldP spid="58" grpId="0"/>
      <p:bldP spid="60" grpId="0"/>
      <p:bldP spid="62" grpId="0"/>
    </p:bldLst>
  </p:timing>
</p:sld>
</file>

<file path=ppt/theme/theme1.xml><?xml version="1.0" encoding="utf-8"?>
<a:theme xmlns:a="http://schemas.openxmlformats.org/drawingml/2006/main" name="Office Theme">
  <a:themeElements>
    <a:clrScheme name="Custom 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2117</TotalTime>
  <Words>237</Words>
  <Application>Microsoft Office PowerPoint</Application>
  <PresentationFormat>On-screen Show (4:3)</PresentationFormat>
  <Paragraphs>62</Paragraphs>
  <Slides>2</Slides>
  <Notes>2</Notes>
  <HiddenSlides>0</HiddenSlides>
  <MMClips>11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CBranson</cp:lastModifiedBy>
  <cp:revision>214</cp:revision>
  <dcterms:created xsi:type="dcterms:W3CDTF">2018-09-13T11:08:58Z</dcterms:created>
  <dcterms:modified xsi:type="dcterms:W3CDTF">2020-04-26T13:17:03Z</dcterms:modified>
</cp:coreProperties>
</file>