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A2EA9-AF35-40A4-B81E-5CD0B621CBCE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E5848D-6A17-4F13-B9E0-CBC1F5A8BF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4716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0312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8819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6038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409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2765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414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7274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412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5821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767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3967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922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Gx85rUiBH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44" y="0"/>
            <a:ext cx="9295993" cy="69486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03566" y="6257108"/>
            <a:ext cx="7367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  <a:hlinkClick r:id="rId3"/>
              </a:rPr>
              <a:t>https://www.youtube.com/watch?v=-Gx85rUiBHk</a:t>
            </a:r>
            <a:r>
              <a:rPr lang="en-GB" sz="2400" dirty="0" smtClean="0">
                <a:latin typeface="Comic Sans MS" panose="030F0702030302020204" pitchFamily="66" charset="0"/>
              </a:rPr>
              <a:t> </a:t>
            </a:r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873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684" y="0"/>
            <a:ext cx="9317355" cy="699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641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614" y="-1"/>
            <a:ext cx="9165363" cy="690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614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236" y="0"/>
            <a:ext cx="9191490" cy="691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97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748" y="0"/>
            <a:ext cx="9238978" cy="692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788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608" y="0"/>
            <a:ext cx="9230678" cy="691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474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970" y="0"/>
            <a:ext cx="9183189" cy="687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28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0"/>
            <a:ext cx="9201014" cy="691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876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900" y="0"/>
            <a:ext cx="9122637" cy="685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315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299" y="0"/>
            <a:ext cx="9191490" cy="691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299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3FFC1FC-580F-4804-8D2F-D21D5D4C5036}"/>
</file>

<file path=customXml/itemProps2.xml><?xml version="1.0" encoding="utf-8"?>
<ds:datastoreItem xmlns:ds="http://schemas.openxmlformats.org/officeDocument/2006/customXml" ds:itemID="{F0551B5B-5C88-466A-9ABF-D5322B1CF8B4}"/>
</file>

<file path=customXml/itemProps3.xml><?xml version="1.0" encoding="utf-8"?>
<ds:datastoreItem xmlns:ds="http://schemas.openxmlformats.org/officeDocument/2006/customXml" ds:itemID="{0B9E2EB7-0A7F-46C7-9477-DF20D9E64199}"/>
</file>

<file path=docProps/app.xml><?xml version="1.0" encoding="utf-8"?>
<Properties xmlns="http://schemas.openxmlformats.org/officeDocument/2006/extended-properties" xmlns:vt="http://schemas.openxmlformats.org/officeDocument/2006/docPropsVTypes">
  <TotalTime>985</TotalTime>
  <Words>5</Words>
  <Application>Microsoft Office PowerPoint</Application>
  <PresentationFormat>Widescreen</PresentationFormat>
  <Paragraphs>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CMurfin</dc:creator>
  <cp:lastModifiedBy>CMurfin</cp:lastModifiedBy>
  <cp:revision>3</cp:revision>
  <dcterms:created xsi:type="dcterms:W3CDTF">2021-02-09T16:52:26Z</dcterms:created>
  <dcterms:modified xsi:type="dcterms:W3CDTF">2021-02-10T13:44:41Z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