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9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273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296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00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5932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35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0478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28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703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135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440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431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F8C36-C625-4DD5-9AB0-F922DD4BEC81}" type="datetimeFigureOut">
              <a:rPr lang="en-GB" smtClean="0"/>
              <a:t>25/02/2021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AEA5B-BAC3-46A4-9370-B4F5377212E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62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teach/class-clips-video/english-ks1-ks2-cosmic-by-frank-cottrell-boyce/z4h8mfr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364" y="-1"/>
            <a:ext cx="9186047" cy="689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60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906" y="0"/>
            <a:ext cx="9174888" cy="686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68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29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620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830" y="0"/>
            <a:ext cx="9221153" cy="689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950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004" y="-1"/>
            <a:ext cx="9134475" cy="686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88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102" y="0"/>
            <a:ext cx="9470571" cy="71029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74518" y="5995852"/>
            <a:ext cx="86737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hlinkClick r:id="rId3"/>
              </a:rPr>
              <a:t>https://www.bbc.co.uk/teach/class-clips-video/english-ks1-ks2-cosmic-by-frank-cottrell-boyce/z4h8mfr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18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516" y="0"/>
            <a:ext cx="9221153" cy="691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197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528" y="0"/>
            <a:ext cx="9240203" cy="692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189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242" y="0"/>
            <a:ext cx="9178427" cy="688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45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130" y="-1"/>
            <a:ext cx="9317355" cy="700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90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39" y="0"/>
            <a:ext cx="9183189" cy="687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618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453" y="0"/>
            <a:ext cx="9181964" cy="687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221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313" y="-7327"/>
            <a:ext cx="9160601" cy="686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513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A7E7616-1EE8-4954-AF33-0DC4016BECE7}"/>
</file>

<file path=customXml/itemProps2.xml><?xml version="1.0" encoding="utf-8"?>
<ds:datastoreItem xmlns:ds="http://schemas.openxmlformats.org/officeDocument/2006/customXml" ds:itemID="{652CB7AC-7FA9-4EFD-93C1-AE5E72A3F188}"/>
</file>

<file path=customXml/itemProps3.xml><?xml version="1.0" encoding="utf-8"?>
<ds:datastoreItem xmlns:ds="http://schemas.openxmlformats.org/officeDocument/2006/customXml" ds:itemID="{75D712FD-835E-4E09-8C25-58F7A870938A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</Words>
  <Application>Microsoft Office PowerPoint</Application>
  <PresentationFormat>Widescreen</PresentationFormat>
  <Paragraphs>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CMurfin</dc:creator>
  <cp:lastModifiedBy>CMurfin</cp:lastModifiedBy>
  <cp:revision>3</cp:revision>
  <dcterms:created xsi:type="dcterms:W3CDTF">2021-02-24T15:19:54Z</dcterms:created>
  <dcterms:modified xsi:type="dcterms:W3CDTF">2021-02-25T09:09:53Z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