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s/slide11.xml" ContentType="application/vnd.openxmlformats-officedocument.presentationml.slide+xml"/>
  <Override PartName="/ppt/slides/slide2.xml" ContentType="application/vnd.openxmlformats-officedocument.presentationml.slide+xml"/>
  <Override PartName="/ppt/slides/slide1.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3.xml" ContentType="application/vnd.openxmlformats-officedocument.presentationml.slide+xml"/>
  <Override PartName="/ppt/slideLayouts/slideLayout5.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1.xml" ContentType="application/vnd.openxmlformats-officedocument.presentationml.slideLayout+xml"/>
  <Override PartName="/ppt/slideMasters/slideMaster1.xml" ContentType="application/vnd.openxmlformats-officedocument.presentationml.slideMaster+xml"/>
  <Override PartName="/ppt/slideLayouts/slideLayout2.xml" ContentType="application/vnd.openxmlformats-officedocument.presentationml.slideLayout+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Override PartName="/ppt/tableStyles.xml" ContentType="application/vnd.openxmlformats-officedocument.presentationml.tableStyles+xml"/>
  <Override PartName="/ppt/presProps.xml" ContentType="application/vnd.openxmlformats-officedocument.presentationml.presProps+xml"/>
  <Override PartName="/docProps/app.xml" ContentType="application/vnd.openxmlformats-officedocument.extended-properties+xml"/>
  <Override PartName="/docProps/core.xml" ContentType="application/vnd.openxmlformats-package.core-properties+xml"/>
  <Override PartName="/ppt/revisionInfo.xml" ContentType="application/vnd.ms-powerpoint.revisioninfo+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60" r:id="rId1"/>
  </p:sldMasterIdLst>
  <p:notesMasterIdLst>
    <p:notesMasterId r:id="rId13"/>
  </p:notesMasterIdLst>
  <p:handoutMasterIdLst>
    <p:handoutMasterId r:id="rId14"/>
  </p:handoutMasterIdLst>
  <p:sldIdLst>
    <p:sldId id="291" r:id="rId2"/>
    <p:sldId id="292" r:id="rId3"/>
    <p:sldId id="293" r:id="rId4"/>
    <p:sldId id="294" r:id="rId5"/>
    <p:sldId id="295" r:id="rId6"/>
    <p:sldId id="279" r:id="rId7"/>
    <p:sldId id="289" r:id="rId8"/>
    <p:sldId id="282" r:id="rId9"/>
    <p:sldId id="290" r:id="rId10"/>
    <p:sldId id="284" r:id="rId11"/>
    <p:sldId id="288" r:id="rId12"/>
  </p:sldIdLst>
  <p:sldSz cx="9144000" cy="6858000" type="screen4x3"/>
  <p:notesSz cx="6858000" cy="9144000"/>
  <p:embeddedFontLst>
    <p:embeddedFont>
      <p:font typeface="Twinkl" panose="020B0604020202020204" pitchFamily="2" charset="0"/>
      <p:regular r:id="rId15"/>
      <p:bold r:id="rId16"/>
    </p:embeddedFont>
    <p:embeddedFont>
      <p:font typeface="Kalam" panose="020B0604020202020204" charset="0"/>
      <p:regular r:id="rId17"/>
    </p:embeddedFont>
    <p:embeddedFont>
      <p:font typeface="Calibri Light" panose="020F0302020204030204" pitchFamily="34" charset="0"/>
      <p:regular r:id="rId18"/>
      <p:italic r:id="rId19"/>
    </p:embeddedFont>
    <p:embeddedFont>
      <p:font typeface="Calibri" panose="020F0502020204030204" pitchFamily="34" charset="0"/>
      <p:regular r:id="rId20"/>
      <p:bold r:id="rId21"/>
      <p:italic r:id="rId22"/>
      <p:boldItalic r:id="rId23"/>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guide id="4" pos="340" userDrawn="1">
          <p15:clr>
            <a:srgbClr val="A4A3A4"/>
          </p15:clr>
        </p15:guide>
        <p15:guide id="5" orient="horz" pos="3952" userDrawn="1">
          <p15:clr>
            <a:srgbClr val="A4A3A4"/>
          </p15:clr>
        </p15:guide>
        <p15:guide id="6" pos="5420" userDrawn="1">
          <p15:clr>
            <a:srgbClr val="A4A3A4"/>
          </p15:clr>
        </p15:guide>
        <p15:guide id="7" orient="horz" pos="346" userDrawn="1">
          <p15:clr>
            <a:srgbClr val="A4A3A4"/>
          </p15:clr>
        </p15:guide>
        <p15:guide id="8" pos="476" userDrawn="1">
          <p15:clr>
            <a:srgbClr val="A4A3A4"/>
          </p15:clr>
        </p15:guide>
        <p15:guide id="9" orient="horz" pos="504" userDrawn="1">
          <p15:clr>
            <a:srgbClr val="A4A3A4"/>
          </p15:clr>
        </p15:guide>
        <p15:guide id="10" orient="horz" pos="3838" userDrawn="1">
          <p15:clr>
            <a:srgbClr val="A4A3A4"/>
          </p15:clr>
        </p15:guide>
        <p15:guide id="11" pos="5284"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87BD31"/>
    <a:srgbClr val="7364A8"/>
    <a:srgbClr val="E6E6E6"/>
    <a:srgbClr val="E9A701"/>
    <a:srgbClr val="FAB001"/>
    <a:srgbClr val="FEBF22"/>
    <a:srgbClr val="E8CC39"/>
    <a:srgbClr val="08743A"/>
    <a:srgbClr val="013E15"/>
    <a:srgbClr val="00954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0031" autoAdjust="0"/>
    <p:restoredTop sz="94660"/>
  </p:normalViewPr>
  <p:slideViewPr>
    <p:cSldViewPr snapToGrid="0" showGuides="1">
      <p:cViewPr varScale="1">
        <p:scale>
          <a:sx n="58" d="100"/>
          <a:sy n="58" d="100"/>
        </p:scale>
        <p:origin x="78" y="132"/>
      </p:cViewPr>
      <p:guideLst>
        <p:guide orient="horz" pos="2160"/>
        <p:guide pos="2880"/>
        <p:guide pos="340"/>
        <p:guide orient="horz" pos="3952"/>
        <p:guide pos="5420"/>
        <p:guide orient="horz" pos="346"/>
        <p:guide pos="476"/>
        <p:guide orient="horz" pos="504"/>
        <p:guide orient="horz" pos="3838"/>
        <p:guide pos="5284"/>
      </p:guideLst>
    </p:cSldViewPr>
  </p:slideViewPr>
  <p:notesTextViewPr>
    <p:cViewPr>
      <p:scale>
        <a:sx n="3" d="2"/>
        <a:sy n="3" d="2"/>
      </p:scale>
      <p:origin x="0" y="0"/>
    </p:cViewPr>
  </p:notesTextViewPr>
  <p:notesViewPr>
    <p:cSldViewPr snapToGrid="0" showGuides="1">
      <p:cViewPr varScale="1">
        <p:scale>
          <a:sx n="77" d="100"/>
          <a:sy n="77" d="100"/>
        </p:scale>
        <p:origin x="2646" y="9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openxmlformats.org/officeDocument/2006/relationships/font" Target="fonts/font4.fntdata"/><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font" Target="fonts/font7.fntdata"/><Relationship Id="rId34" Type="http://schemas.microsoft.com/office/2015/10/relationships/revisionInfo" Target="revisionInfo.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font" Target="fonts/font3.fntdata"/><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font" Target="fonts/font2.fntdata"/><Relationship Id="rId20" Type="http://schemas.openxmlformats.org/officeDocument/2006/relationships/font" Target="fonts/font6.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37" Type="http://schemas.openxmlformats.org/officeDocument/2006/relationships/customXml" Target="../customXml/item3.xml"/><Relationship Id="rId5" Type="http://schemas.openxmlformats.org/officeDocument/2006/relationships/slide" Target="slides/slide4.xml"/><Relationship Id="rId15" Type="http://schemas.openxmlformats.org/officeDocument/2006/relationships/font" Target="fonts/font1.fntdata"/><Relationship Id="rId23" Type="http://schemas.openxmlformats.org/officeDocument/2006/relationships/font" Target="fonts/font9.fntdata"/><Relationship Id="rId36" Type="http://schemas.openxmlformats.org/officeDocument/2006/relationships/customXml" Target="../customXml/item2.xml"/><Relationship Id="rId10" Type="http://schemas.openxmlformats.org/officeDocument/2006/relationships/slide" Target="slides/slide9.xml"/><Relationship Id="rId19" Type="http://schemas.openxmlformats.org/officeDocument/2006/relationships/font" Target="fonts/font5.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handoutMaster" Target="handoutMasters/handoutMaster1.xml"/><Relationship Id="rId22" Type="http://schemas.openxmlformats.org/officeDocument/2006/relationships/font" Target="fonts/font8.fntdata"/><Relationship Id="rId27" Type="http://schemas.openxmlformats.org/officeDocument/2006/relationships/tableStyles" Target="tableStyles.xml"/><Relationship Id="rId35" Type="http://schemas.openxmlformats.org/officeDocument/2006/relationships/customXml" Target="../customXml/item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6B34F151-63AC-41CE-96F5-7702E930870C}" type="datetimeFigureOut">
              <a:rPr lang="en-GB" smtClean="0"/>
              <a:t>20/01/2021</a:t>
            </a:fld>
            <a:endParaRPr lang="en-GB"/>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676B846-B279-40AC-BFF5-DBC4013370C2}" type="slidenum">
              <a:rPr lang="en-GB" smtClean="0"/>
              <a:t>‹#›</a:t>
            </a:fld>
            <a:endParaRPr lang="en-GB"/>
          </a:p>
        </p:txBody>
      </p:sp>
    </p:spTree>
    <p:extLst>
      <p:ext uri="{BB962C8B-B14F-4D97-AF65-F5344CB8AC3E}">
        <p14:creationId xmlns:p14="http://schemas.microsoft.com/office/powerpoint/2010/main" val="264539701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D02C5D1-7818-41B5-ABAD-5E4B38A5388F}" type="datetimeFigureOut">
              <a:rPr lang="en-GB" smtClean="0"/>
              <a:t>20/01/2021</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A521341-850D-40E1-BB3D-87946DC9B06D}" type="slidenum">
              <a:rPr lang="en-GB" smtClean="0"/>
              <a:t>‹#›</a:t>
            </a:fld>
            <a:endParaRPr lang="en-GB"/>
          </a:p>
        </p:txBody>
      </p:sp>
    </p:spTree>
    <p:extLst>
      <p:ext uri="{BB962C8B-B14F-4D97-AF65-F5344CB8AC3E}">
        <p14:creationId xmlns:p14="http://schemas.microsoft.com/office/powerpoint/2010/main" val="84704876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 Id="rId4" Type="http://schemas.openxmlformats.org/officeDocument/2006/relationships/hyperlink" Target="https://www.twinkl.co.uk/resources/white-rose-maths-resources/year-5-white-rose-maths-resources-key-stage-1-year-1-year-2/spring-block-1-multiplication-and-division-year-5-white-rose-maths-supporting-resources-key-stage-1" TargetMode="Externa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jpg"/><Relationship Id="rId1" Type="http://schemas.openxmlformats.org/officeDocument/2006/relationships/slideMaster" Target="../slideMasters/slideMaster1.xml"/><Relationship Id="rId4" Type="http://schemas.openxmlformats.org/officeDocument/2006/relationships/hyperlink" Target="https://www.twinkl.co.uk/resources/white-rose-maths-resources/year-5-white-rose-maths-resources-key-stage-1-year-1-year-2/spring-block-1-multiplication-and-division-year-5-white-rose-maths-supporting-resources-key-stage-1" TargetMode="Externa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522767" y="6196125"/>
            <a:ext cx="576495" cy="580719"/>
          </a:xfrm>
          <a:prstGeom prst="rect">
            <a:avLst/>
          </a:prstGeom>
        </p:spPr>
      </p:pic>
      <p:sp>
        <p:nvSpPr>
          <p:cNvPr id="4" name="Rectangle 3">
            <a:hlinkClick r:id="rId4"/>
          </p:cNvPr>
          <p:cNvSpPr/>
          <p:nvPr userDrawn="1"/>
        </p:nvSpPr>
        <p:spPr>
          <a:xfrm>
            <a:off x="470333" y="5834189"/>
            <a:ext cx="868680" cy="5530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5370407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with Box">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ounded Rectangle 3"/>
          <p:cNvSpPr/>
          <p:nvPr userDrawn="1"/>
        </p:nvSpPr>
        <p:spPr bwMode="auto">
          <a:xfrm>
            <a:off x="457198" y="438151"/>
            <a:ext cx="8220075" cy="5957887"/>
          </a:xfrm>
          <a:prstGeom prst="roundRect">
            <a:avLst>
              <a:gd name="adj" fmla="val 2649"/>
            </a:avLst>
          </a:prstGeom>
          <a:solidFill>
            <a:schemeClr val="bg1">
              <a:alpha val="90000"/>
            </a:schemeClr>
          </a:solidFill>
          <a:ln w="25400" cap="rnd">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GB" sz="1350" dirty="0">
                <a:latin typeface="Twinkl" pitchFamily="50" charset="0"/>
              </a:rPr>
              <a:t> </a:t>
            </a:r>
          </a:p>
        </p:txBody>
      </p:sp>
      <p:pic>
        <p:nvPicPr>
          <p:cNvPr id="3" name="Picture 2"/>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072497" y="5734211"/>
            <a:ext cx="576495" cy="580719"/>
          </a:xfrm>
          <a:prstGeom prst="rect">
            <a:avLst/>
          </a:prstGeom>
        </p:spPr>
      </p:pic>
    </p:spTree>
    <p:extLst>
      <p:ext uri="{BB962C8B-B14F-4D97-AF65-F5344CB8AC3E}">
        <p14:creationId xmlns:p14="http://schemas.microsoft.com/office/powerpoint/2010/main" val="34298710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Rounded Rectangle 4"/>
          <p:cNvSpPr/>
          <p:nvPr userDrawn="1"/>
        </p:nvSpPr>
        <p:spPr bwMode="auto">
          <a:xfrm>
            <a:off x="457198" y="438151"/>
            <a:ext cx="8220075" cy="5957887"/>
          </a:xfrm>
          <a:prstGeom prst="roundRect">
            <a:avLst>
              <a:gd name="adj" fmla="val 2649"/>
            </a:avLst>
          </a:prstGeom>
          <a:solidFill>
            <a:schemeClr val="bg1">
              <a:alpha val="90000"/>
            </a:schemeClr>
          </a:solidFill>
          <a:ln w="25400" cap="rnd">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GB" sz="1350" dirty="0">
                <a:latin typeface="Twinkl" pitchFamily="50" charset="0"/>
              </a:rPr>
              <a:t> </a:t>
            </a:r>
          </a:p>
        </p:txBody>
      </p:sp>
      <p:sp>
        <p:nvSpPr>
          <p:cNvPr id="8" name="Title 5"/>
          <p:cNvSpPr>
            <a:spLocks noGrp="1"/>
          </p:cNvSpPr>
          <p:nvPr>
            <p:ph type="title"/>
          </p:nvPr>
        </p:nvSpPr>
        <p:spPr>
          <a:xfrm>
            <a:off x="457198" y="478895"/>
            <a:ext cx="8220075" cy="994306"/>
          </a:xfrm>
        </p:spPr>
        <p:txBody>
          <a:bodyPr>
            <a:noAutofit/>
          </a:bodyPr>
          <a:lstStyle>
            <a:lvl1pPr>
              <a:defRPr>
                <a:latin typeface="Twinkl" pitchFamily="2" charset="0"/>
              </a:defRPr>
            </a:lvl1pPr>
          </a:lstStyle>
          <a:p>
            <a:r>
              <a:rPr lang="en-US"/>
              <a:t>Click to edit Master title style</a:t>
            </a:r>
            <a:endParaRPr lang="en-GB" dirty="0"/>
          </a:p>
        </p:txBody>
      </p:sp>
    </p:spTree>
    <p:extLst>
      <p:ext uri="{BB962C8B-B14F-4D97-AF65-F5344CB8AC3E}">
        <p14:creationId xmlns:p14="http://schemas.microsoft.com/office/powerpoint/2010/main" val="26107948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Aims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2575232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End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522767" y="6196125"/>
            <a:ext cx="576495" cy="580719"/>
          </a:xfrm>
          <a:prstGeom prst="rect">
            <a:avLst/>
          </a:prstGeom>
        </p:spPr>
      </p:pic>
      <p:sp>
        <p:nvSpPr>
          <p:cNvPr id="4" name="Rectangle 3">
            <a:hlinkClick r:id="rId4"/>
          </p:cNvPr>
          <p:cNvSpPr/>
          <p:nvPr userDrawn="1"/>
        </p:nvSpPr>
        <p:spPr>
          <a:xfrm>
            <a:off x="4137660" y="3152488"/>
            <a:ext cx="868680" cy="5530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68197377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jp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7">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89745" y="695325"/>
            <a:ext cx="8164510" cy="1150938"/>
          </a:xfrm>
          <a:prstGeom prst="roundRect">
            <a:avLst>
              <a:gd name="adj" fmla="val 9641"/>
            </a:avLst>
          </a:prstGeom>
          <a:noFill/>
          <a:ln w="25400">
            <a:noFill/>
          </a:ln>
        </p:spPr>
        <p:txBody>
          <a:bodyPr vert="horz" lIns="252000" tIns="252000" rIns="252000" bIns="252000" rtlCol="0" anchor="ctr" anchorCtr="1">
            <a:normAutofit/>
          </a:bodyPr>
          <a:lstStyle/>
          <a:p>
            <a:r>
              <a:rPr lang="en-US"/>
              <a:t>Click to edit Master title style</a:t>
            </a:r>
            <a:endParaRPr lang="en-US" dirty="0"/>
          </a:p>
        </p:txBody>
      </p:sp>
      <p:sp>
        <p:nvSpPr>
          <p:cNvPr id="3" name="Text Placeholder 2"/>
          <p:cNvSpPr>
            <a:spLocks noGrp="1"/>
          </p:cNvSpPr>
          <p:nvPr>
            <p:ph type="body" idx="1"/>
          </p:nvPr>
        </p:nvSpPr>
        <p:spPr>
          <a:xfrm>
            <a:off x="489745" y="1957386"/>
            <a:ext cx="8164510" cy="4387851"/>
          </a:xfrm>
          <a:prstGeom prst="roundRect">
            <a:avLst>
              <a:gd name="adj" fmla="val 2585"/>
            </a:avLst>
          </a:prstGeom>
          <a:noFill/>
          <a:ln w="25400">
            <a:noFill/>
          </a:ln>
        </p:spPr>
        <p:txBody>
          <a:bodyPr vert="horz" lIns="252000" tIns="252000" rIns="252000" bIns="25200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4389201"/>
      </p:ext>
    </p:extLst>
  </p:cSld>
  <p:clrMap bg1="lt1" tx1="dk1" bg2="lt2" tx2="dk2" accent1="accent1" accent2="accent2" accent3="accent3" accent4="accent4" accent5="accent5" accent6="accent6" hlink="hlink" folHlink="folHlink"/>
  <p:sldLayoutIdLst>
    <p:sldLayoutId id="2147483661" r:id="rId1"/>
    <p:sldLayoutId id="2147483667" r:id="rId2"/>
    <p:sldLayoutId id="2147483662" r:id="rId3"/>
    <p:sldLayoutId id="2147483663" r:id="rId4"/>
    <p:sldLayoutId id="2147483666" r:id="rId5"/>
  </p:sldLayoutIdLst>
  <p:txStyles>
    <p:titleStyle>
      <a:lvl1pPr algn="l" defTabSz="914400" rtl="0" eaLnBrk="1" latinLnBrk="0" hangingPunct="1">
        <a:lnSpc>
          <a:spcPct val="90000"/>
        </a:lnSpc>
        <a:spcBef>
          <a:spcPct val="0"/>
        </a:spcBef>
        <a:buNone/>
        <a:defRPr sz="4000" b="1" kern="1200">
          <a:solidFill>
            <a:srgbClr val="1C1C1C"/>
          </a:solidFill>
          <a:latin typeface="Twinkl" pitchFamily="50"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rgbClr val="1C1C1C"/>
          </a:solidFill>
          <a:latin typeface="Twinkl" pitchFamily="50" charset="0"/>
          <a:ea typeface="Twinkl" pitchFamily="2"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rgbClr val="1C1C1C"/>
          </a:solidFill>
          <a:latin typeface="Twinkl" pitchFamily="50" charset="0"/>
          <a:ea typeface="Twinkl" pitchFamily="2" charset="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rgbClr val="1C1C1C"/>
          </a:solidFill>
          <a:latin typeface="Twinkl" pitchFamily="50" charset="0"/>
          <a:ea typeface="Twinkl" pitchFamily="2" charset="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kern="1200">
          <a:solidFill>
            <a:srgbClr val="1C1C1C"/>
          </a:solidFill>
          <a:latin typeface="Twinkl" pitchFamily="50" charset="0"/>
          <a:ea typeface="Twinkl" pitchFamily="2" charset="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rgbClr val="1C1C1C"/>
          </a:solidFill>
          <a:latin typeface="Twinkl" pitchFamily="50" charset="0"/>
          <a:ea typeface="Twinkl"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0">
          <p15:clr>
            <a:srgbClr val="F26B43"/>
          </p15:clr>
        </p15:guide>
        <p15:guide id="2" pos="288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3.xml"/><Relationship Id="rId4" Type="http://schemas.openxmlformats.org/officeDocument/2006/relationships/image" Target="../media/image16.png"/></Relationships>
</file>

<file path=ppt/slides/_rels/slide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532015" y="488536"/>
            <a:ext cx="8079970" cy="5880927"/>
          </a:xfrm>
          <a:prstGeom prst="rect">
            <a:avLst/>
          </a:prstGeom>
        </p:spPr>
      </p:pic>
    </p:spTree>
    <p:extLst>
      <p:ext uri="{BB962C8B-B14F-4D97-AF65-F5344CB8AC3E}">
        <p14:creationId xmlns:p14="http://schemas.microsoft.com/office/powerpoint/2010/main" val="87978674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4" name="Picture 7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902250" y="532799"/>
            <a:ext cx="702000" cy="702000"/>
          </a:xfrm>
          <a:prstGeom prst="rect">
            <a:avLst/>
          </a:prstGeom>
        </p:spPr>
      </p:pic>
      <p:sp>
        <p:nvSpPr>
          <p:cNvPr id="9" name="Rectangle 8"/>
          <p:cNvSpPr/>
          <p:nvPr/>
        </p:nvSpPr>
        <p:spPr>
          <a:xfrm>
            <a:off x="447429" y="670981"/>
            <a:ext cx="3002058" cy="337100"/>
          </a:xfrm>
          <a:prstGeom prst="rect">
            <a:avLst/>
          </a:prstGeom>
          <a:solidFill>
            <a:srgbClr val="072F54"/>
          </a:solidFill>
        </p:spPr>
        <p:txBody>
          <a:bodyPr wrap="none" lIns="180000" tIns="36000" rIns="180000" bIns="54000" anchor="ctr">
            <a:spAutoFit/>
          </a:bodyPr>
          <a:lstStyle/>
          <a:p>
            <a:r>
              <a:rPr lang="en-GB" sz="1600" b="1" dirty="0">
                <a:solidFill>
                  <a:schemeClr val="bg1"/>
                </a:solidFill>
              </a:rPr>
              <a:t>Multiply 3 Digits by 2 Digits</a:t>
            </a:r>
          </a:p>
        </p:txBody>
      </p:sp>
      <p:sp>
        <p:nvSpPr>
          <p:cNvPr id="75" name="Rectangle 74"/>
          <p:cNvSpPr/>
          <p:nvPr/>
        </p:nvSpPr>
        <p:spPr>
          <a:xfrm>
            <a:off x="3366181" y="670981"/>
            <a:ext cx="1141417" cy="337100"/>
          </a:xfrm>
          <a:prstGeom prst="rect">
            <a:avLst/>
          </a:prstGeom>
          <a:solidFill>
            <a:srgbClr val="00529C"/>
          </a:solidFill>
        </p:spPr>
        <p:txBody>
          <a:bodyPr wrap="square" lIns="180000" tIns="36000" rIns="180000" bIns="54000" anchor="ctr">
            <a:spAutoFit/>
          </a:bodyPr>
          <a:lstStyle/>
          <a:p>
            <a:pPr algn="ctr"/>
            <a:r>
              <a:rPr lang="en-GB" altLang="en-US" sz="1600" b="1" dirty="0">
                <a:solidFill>
                  <a:schemeClr val="bg1"/>
                </a:solidFill>
              </a:rPr>
              <a:t>Deepest</a:t>
            </a:r>
            <a:endParaRPr lang="en-GB" sz="1600" b="1" dirty="0">
              <a:solidFill>
                <a:schemeClr val="bg1"/>
              </a:solidFill>
            </a:endParaRPr>
          </a:p>
        </p:txBody>
      </p:sp>
      <p:cxnSp>
        <p:nvCxnSpPr>
          <p:cNvPr id="8" name="Straight Connector 7"/>
          <p:cNvCxnSpPr/>
          <p:nvPr/>
        </p:nvCxnSpPr>
        <p:spPr>
          <a:xfrm>
            <a:off x="3366181" y="666081"/>
            <a:ext cx="0" cy="34200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6" name="Rectangle 5">
            <a:extLst>
              <a:ext uri="{FF2B5EF4-FFF2-40B4-BE49-F238E27FC236}">
                <a16:creationId xmlns:a16="http://schemas.microsoft.com/office/drawing/2014/main" id="{58E096DE-3084-4741-B2FA-D7D169B18CD9}"/>
              </a:ext>
            </a:extLst>
          </p:cNvPr>
          <p:cNvSpPr/>
          <p:nvPr/>
        </p:nvSpPr>
        <p:spPr>
          <a:xfrm>
            <a:off x="704676" y="1855274"/>
            <a:ext cx="3842158" cy="4372352"/>
          </a:xfrm>
          <a:prstGeom prst="rect">
            <a:avLst/>
          </a:prstGeom>
          <a:solidFill>
            <a:schemeClr val="bg1"/>
          </a:solidFill>
          <a:ln w="28575">
            <a:solidFill>
              <a:srgbClr val="7364A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03102C3F-8AAF-496F-90AA-84384601F6E2}"/>
              </a:ext>
            </a:extLst>
          </p:cNvPr>
          <p:cNvSpPr txBox="1"/>
          <p:nvPr/>
        </p:nvSpPr>
        <p:spPr>
          <a:xfrm>
            <a:off x="704676" y="1323615"/>
            <a:ext cx="7734008" cy="495108"/>
          </a:xfrm>
          <a:prstGeom prst="rect">
            <a:avLst/>
          </a:prstGeom>
          <a:solidFill>
            <a:srgbClr val="7364A8"/>
          </a:solidFill>
          <a:ln w="28575">
            <a:solidFill>
              <a:srgbClr val="7364A8"/>
            </a:solidFill>
          </a:ln>
        </p:spPr>
        <p:txBody>
          <a:bodyPr wrap="square" lIns="108000" tIns="108000" rIns="108000" bIns="108000" rtlCol="0">
            <a:spAutoFit/>
          </a:bodyPr>
          <a:lstStyle/>
          <a:p>
            <a:r>
              <a:rPr lang="en-GB" dirty="0">
                <a:solidFill>
                  <a:schemeClr val="bg1"/>
                </a:solidFill>
              </a:rPr>
              <a:t>Identify the missing digits in these calculations.</a:t>
            </a:r>
          </a:p>
        </p:txBody>
      </p:sp>
      <p:sp>
        <p:nvSpPr>
          <p:cNvPr id="10" name="Rectangle 9">
            <a:extLst>
              <a:ext uri="{FF2B5EF4-FFF2-40B4-BE49-F238E27FC236}">
                <a16:creationId xmlns:a16="http://schemas.microsoft.com/office/drawing/2014/main" id="{FB8CBB0C-8E75-4EA5-BE89-3888937A2B32}"/>
              </a:ext>
            </a:extLst>
          </p:cNvPr>
          <p:cNvSpPr/>
          <p:nvPr/>
        </p:nvSpPr>
        <p:spPr>
          <a:xfrm>
            <a:off x="4596526" y="1855274"/>
            <a:ext cx="3842158" cy="4372352"/>
          </a:xfrm>
          <a:prstGeom prst="rect">
            <a:avLst/>
          </a:prstGeom>
          <a:solidFill>
            <a:schemeClr val="bg1"/>
          </a:solidFill>
          <a:ln w="28575">
            <a:solidFill>
              <a:srgbClr val="7364A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aphicFrame>
        <p:nvGraphicFramePr>
          <p:cNvPr id="11" name="Table 10">
            <a:extLst>
              <a:ext uri="{FF2B5EF4-FFF2-40B4-BE49-F238E27FC236}">
                <a16:creationId xmlns:a16="http://schemas.microsoft.com/office/drawing/2014/main" id="{EC92112E-2DF1-4118-BCFD-505A0B7BE573}"/>
              </a:ext>
            </a:extLst>
          </p:cNvPr>
          <p:cNvGraphicFramePr>
            <a:graphicFrameLocks noGrp="1"/>
          </p:cNvGraphicFramePr>
          <p:nvPr>
            <p:extLst>
              <p:ext uri="{D42A27DB-BD31-4B8C-83A1-F6EECF244321}">
                <p14:modId xmlns:p14="http://schemas.microsoft.com/office/powerpoint/2010/main" val="524580868"/>
              </p:ext>
            </p:extLst>
          </p:nvPr>
        </p:nvGraphicFramePr>
        <p:xfrm>
          <a:off x="5308043" y="2736701"/>
          <a:ext cx="2448945" cy="2520660"/>
        </p:xfrm>
        <a:graphic>
          <a:graphicData uri="http://schemas.openxmlformats.org/drawingml/2006/table">
            <a:tbl>
              <a:tblPr firstRow="1" bandRow="1">
                <a:tableStyleId>{5C22544A-7EE6-4342-B048-85BDC9FD1C3A}</a:tableStyleId>
              </a:tblPr>
              <a:tblGrid>
                <a:gridCol w="489789">
                  <a:extLst>
                    <a:ext uri="{9D8B030D-6E8A-4147-A177-3AD203B41FA5}">
                      <a16:colId xmlns:a16="http://schemas.microsoft.com/office/drawing/2014/main" val="2195257319"/>
                    </a:ext>
                  </a:extLst>
                </a:gridCol>
                <a:gridCol w="489789">
                  <a:extLst>
                    <a:ext uri="{9D8B030D-6E8A-4147-A177-3AD203B41FA5}">
                      <a16:colId xmlns:a16="http://schemas.microsoft.com/office/drawing/2014/main" val="1098593698"/>
                    </a:ext>
                  </a:extLst>
                </a:gridCol>
                <a:gridCol w="489789">
                  <a:extLst>
                    <a:ext uri="{9D8B030D-6E8A-4147-A177-3AD203B41FA5}">
                      <a16:colId xmlns:a16="http://schemas.microsoft.com/office/drawing/2014/main" val="941069793"/>
                    </a:ext>
                  </a:extLst>
                </a:gridCol>
                <a:gridCol w="489789">
                  <a:extLst>
                    <a:ext uri="{9D8B030D-6E8A-4147-A177-3AD203B41FA5}">
                      <a16:colId xmlns:a16="http://schemas.microsoft.com/office/drawing/2014/main" val="3990929474"/>
                    </a:ext>
                  </a:extLst>
                </a:gridCol>
                <a:gridCol w="489789">
                  <a:extLst>
                    <a:ext uri="{9D8B030D-6E8A-4147-A177-3AD203B41FA5}">
                      <a16:colId xmlns:a16="http://schemas.microsoft.com/office/drawing/2014/main" val="1160449551"/>
                    </a:ext>
                  </a:extLst>
                </a:gridCol>
              </a:tblGrid>
              <a:tr h="504132">
                <a:tc>
                  <a:txBody>
                    <a:bodyPr/>
                    <a:lstStyle/>
                    <a:p>
                      <a:endParaRPr lang="en-GB" dirty="0"/>
                    </a:p>
                  </a:txBody>
                  <a:tcPr>
                    <a:lnL w="12700" cap="flat" cmpd="sng" algn="ctr">
                      <a:solidFill>
                        <a:schemeClr val="tx2">
                          <a:lumMod val="60000"/>
                          <a:lumOff val="40000"/>
                        </a:schemeClr>
                      </a:solidFill>
                      <a:prstDash val="solid"/>
                      <a:round/>
                      <a:headEnd type="none" w="med" len="med"/>
                      <a:tailEnd type="none" w="med" len="med"/>
                    </a:lnL>
                    <a:lnR w="12700" cap="flat" cmpd="sng" algn="ctr">
                      <a:solidFill>
                        <a:schemeClr val="tx2">
                          <a:lumMod val="60000"/>
                          <a:lumOff val="40000"/>
                        </a:schemeClr>
                      </a:solidFill>
                      <a:prstDash val="solid"/>
                      <a:round/>
                      <a:headEnd type="none" w="med" len="med"/>
                      <a:tailEnd type="none" w="med" len="med"/>
                    </a:lnR>
                    <a:lnT w="12700" cap="flat" cmpd="sng" algn="ctr">
                      <a:solidFill>
                        <a:schemeClr val="tx2">
                          <a:lumMod val="60000"/>
                          <a:lumOff val="40000"/>
                        </a:schemeClr>
                      </a:solidFill>
                      <a:prstDash val="solid"/>
                      <a:round/>
                      <a:headEnd type="none" w="med" len="med"/>
                      <a:tailEnd type="none" w="med" len="med"/>
                    </a:lnT>
                    <a:lnB w="12700" cap="flat" cmpd="sng" algn="ctr">
                      <a:solidFill>
                        <a:schemeClr val="tx2">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b="0" dirty="0">
                        <a:solidFill>
                          <a:schemeClr val="tx1"/>
                        </a:solidFill>
                      </a:endParaRPr>
                    </a:p>
                  </a:txBody>
                  <a:tcPr anchor="ctr">
                    <a:lnL w="12700" cap="flat" cmpd="sng" algn="ctr">
                      <a:solidFill>
                        <a:schemeClr val="tx2">
                          <a:lumMod val="60000"/>
                          <a:lumOff val="40000"/>
                        </a:schemeClr>
                      </a:solidFill>
                      <a:prstDash val="solid"/>
                      <a:round/>
                      <a:headEnd type="none" w="med" len="med"/>
                      <a:tailEnd type="none" w="med" len="med"/>
                    </a:lnL>
                    <a:lnR w="12700" cap="flat" cmpd="sng" algn="ctr">
                      <a:solidFill>
                        <a:schemeClr val="tx2">
                          <a:lumMod val="60000"/>
                          <a:lumOff val="40000"/>
                        </a:schemeClr>
                      </a:solidFill>
                      <a:prstDash val="solid"/>
                      <a:round/>
                      <a:headEnd type="none" w="med" len="med"/>
                      <a:tailEnd type="none" w="med" len="med"/>
                    </a:lnR>
                    <a:lnT w="12700" cap="flat" cmpd="sng" algn="ctr">
                      <a:solidFill>
                        <a:schemeClr val="tx2">
                          <a:lumMod val="60000"/>
                          <a:lumOff val="40000"/>
                        </a:schemeClr>
                      </a:solidFill>
                      <a:prstDash val="solid"/>
                      <a:round/>
                      <a:headEnd type="none" w="med" len="med"/>
                      <a:tailEnd type="none" w="med" len="med"/>
                    </a:lnT>
                    <a:lnB w="12700" cap="flat" cmpd="sng" algn="ctr">
                      <a:solidFill>
                        <a:schemeClr val="tx2">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b="0" dirty="0">
                        <a:solidFill>
                          <a:schemeClr val="tx1"/>
                        </a:solidFill>
                      </a:endParaRPr>
                    </a:p>
                  </a:txBody>
                  <a:tcPr anchor="ctr">
                    <a:lnL w="12700" cap="flat" cmpd="sng" algn="ctr">
                      <a:solidFill>
                        <a:schemeClr val="tx2">
                          <a:lumMod val="60000"/>
                          <a:lumOff val="40000"/>
                        </a:schemeClr>
                      </a:solidFill>
                      <a:prstDash val="solid"/>
                      <a:round/>
                      <a:headEnd type="none" w="med" len="med"/>
                      <a:tailEnd type="none" w="med" len="med"/>
                    </a:lnL>
                    <a:lnR w="12700" cap="flat" cmpd="sng" algn="ctr">
                      <a:solidFill>
                        <a:schemeClr val="tx2">
                          <a:lumMod val="60000"/>
                          <a:lumOff val="40000"/>
                        </a:schemeClr>
                      </a:solidFill>
                      <a:prstDash val="solid"/>
                      <a:round/>
                      <a:headEnd type="none" w="med" len="med"/>
                      <a:tailEnd type="none" w="med" len="med"/>
                    </a:lnR>
                    <a:lnT w="12700" cap="flat" cmpd="sng" algn="ctr">
                      <a:solidFill>
                        <a:schemeClr val="tx2">
                          <a:lumMod val="60000"/>
                          <a:lumOff val="40000"/>
                        </a:schemeClr>
                      </a:solidFill>
                      <a:prstDash val="solid"/>
                      <a:round/>
                      <a:headEnd type="none" w="med" len="med"/>
                      <a:tailEnd type="none" w="med" len="med"/>
                    </a:lnT>
                    <a:lnB w="12700" cap="flat" cmpd="sng" algn="ctr">
                      <a:solidFill>
                        <a:schemeClr val="tx2">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b="0" dirty="0">
                          <a:solidFill>
                            <a:schemeClr val="tx1"/>
                          </a:solidFill>
                        </a:rPr>
                        <a:t>2</a:t>
                      </a:r>
                    </a:p>
                  </a:txBody>
                  <a:tcPr anchor="ctr">
                    <a:lnL w="12700" cap="flat" cmpd="sng" algn="ctr">
                      <a:solidFill>
                        <a:schemeClr val="tx2">
                          <a:lumMod val="60000"/>
                          <a:lumOff val="40000"/>
                        </a:schemeClr>
                      </a:solidFill>
                      <a:prstDash val="solid"/>
                      <a:round/>
                      <a:headEnd type="none" w="med" len="med"/>
                      <a:tailEnd type="none" w="med" len="med"/>
                    </a:lnL>
                    <a:lnR w="12700" cap="flat" cmpd="sng" algn="ctr">
                      <a:solidFill>
                        <a:schemeClr val="tx2">
                          <a:lumMod val="60000"/>
                          <a:lumOff val="40000"/>
                        </a:schemeClr>
                      </a:solidFill>
                      <a:prstDash val="solid"/>
                      <a:round/>
                      <a:headEnd type="none" w="med" len="med"/>
                      <a:tailEnd type="none" w="med" len="med"/>
                    </a:lnR>
                    <a:lnT w="12700" cap="flat" cmpd="sng" algn="ctr">
                      <a:solidFill>
                        <a:schemeClr val="tx2">
                          <a:lumMod val="60000"/>
                          <a:lumOff val="40000"/>
                        </a:schemeClr>
                      </a:solidFill>
                      <a:prstDash val="solid"/>
                      <a:round/>
                      <a:headEnd type="none" w="med" len="med"/>
                      <a:tailEnd type="none" w="med" len="med"/>
                    </a:lnT>
                    <a:lnB w="12700" cap="flat" cmpd="sng" algn="ctr">
                      <a:solidFill>
                        <a:schemeClr val="tx2">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b="0" dirty="0">
                          <a:solidFill>
                            <a:schemeClr val="tx1"/>
                          </a:solidFill>
                        </a:rPr>
                        <a:t>7</a:t>
                      </a:r>
                    </a:p>
                  </a:txBody>
                  <a:tcPr anchor="ctr">
                    <a:lnL w="12700" cap="flat" cmpd="sng" algn="ctr">
                      <a:solidFill>
                        <a:schemeClr val="tx2">
                          <a:lumMod val="60000"/>
                          <a:lumOff val="40000"/>
                        </a:schemeClr>
                      </a:solidFill>
                      <a:prstDash val="solid"/>
                      <a:round/>
                      <a:headEnd type="none" w="med" len="med"/>
                      <a:tailEnd type="none" w="med" len="med"/>
                    </a:lnL>
                    <a:lnR w="12700" cap="flat" cmpd="sng" algn="ctr">
                      <a:solidFill>
                        <a:schemeClr val="tx2">
                          <a:lumMod val="60000"/>
                          <a:lumOff val="40000"/>
                        </a:schemeClr>
                      </a:solidFill>
                      <a:prstDash val="solid"/>
                      <a:round/>
                      <a:headEnd type="none" w="med" len="med"/>
                      <a:tailEnd type="none" w="med" len="med"/>
                    </a:lnR>
                    <a:lnT w="12700" cap="flat" cmpd="sng" algn="ctr">
                      <a:solidFill>
                        <a:schemeClr val="tx2">
                          <a:lumMod val="60000"/>
                          <a:lumOff val="40000"/>
                        </a:schemeClr>
                      </a:solidFill>
                      <a:prstDash val="solid"/>
                      <a:round/>
                      <a:headEnd type="none" w="med" len="med"/>
                      <a:tailEnd type="none" w="med" len="med"/>
                    </a:lnT>
                    <a:lnB w="12700" cap="flat" cmpd="sng" algn="ctr">
                      <a:solidFill>
                        <a:schemeClr val="tx2">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78705899"/>
                  </a:ext>
                </a:extLst>
              </a:tr>
              <a:tr h="504132">
                <a:tc>
                  <a:txBody>
                    <a:bodyPr/>
                    <a:lstStyle/>
                    <a:p>
                      <a:endParaRPr lang="en-GB" dirty="0"/>
                    </a:p>
                  </a:txBody>
                  <a:tcPr>
                    <a:lnL w="12700" cap="flat" cmpd="sng" algn="ctr">
                      <a:solidFill>
                        <a:schemeClr val="tx2">
                          <a:lumMod val="60000"/>
                          <a:lumOff val="40000"/>
                        </a:schemeClr>
                      </a:solidFill>
                      <a:prstDash val="solid"/>
                      <a:round/>
                      <a:headEnd type="none" w="med" len="med"/>
                      <a:tailEnd type="none" w="med" len="med"/>
                    </a:lnL>
                    <a:lnR w="12700" cap="flat" cmpd="sng" algn="ctr">
                      <a:solidFill>
                        <a:schemeClr val="tx2">
                          <a:lumMod val="60000"/>
                          <a:lumOff val="40000"/>
                        </a:schemeClr>
                      </a:solidFill>
                      <a:prstDash val="solid"/>
                      <a:round/>
                      <a:headEnd type="none" w="med" len="med"/>
                      <a:tailEnd type="none" w="med" len="med"/>
                    </a:lnR>
                    <a:lnT w="12700" cap="flat" cmpd="sng" algn="ctr">
                      <a:solidFill>
                        <a:schemeClr val="tx2">
                          <a:lumMod val="60000"/>
                          <a:lumOff val="40000"/>
                        </a:schemeClr>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800" b="0" kern="1200" dirty="0">
                          <a:solidFill>
                            <a:schemeClr val="dk1"/>
                          </a:solidFill>
                          <a:effectLst/>
                          <a:latin typeface="+mn-lt"/>
                          <a:ea typeface="+mn-ea"/>
                          <a:cs typeface="+mn-cs"/>
                        </a:rPr>
                        <a:t>×</a:t>
                      </a:r>
                      <a:endParaRPr lang="en-GB" b="0" dirty="0">
                        <a:solidFill>
                          <a:schemeClr val="tx1"/>
                        </a:solidFill>
                      </a:endParaRPr>
                    </a:p>
                  </a:txBody>
                  <a:tcPr anchor="ctr">
                    <a:lnL w="12700" cap="flat" cmpd="sng" algn="ctr">
                      <a:solidFill>
                        <a:schemeClr val="tx2">
                          <a:lumMod val="60000"/>
                          <a:lumOff val="40000"/>
                        </a:schemeClr>
                      </a:solidFill>
                      <a:prstDash val="solid"/>
                      <a:round/>
                      <a:headEnd type="none" w="med" len="med"/>
                      <a:tailEnd type="none" w="med" len="med"/>
                    </a:lnL>
                    <a:lnR w="12700" cap="flat" cmpd="sng" algn="ctr">
                      <a:solidFill>
                        <a:schemeClr val="tx2">
                          <a:lumMod val="60000"/>
                          <a:lumOff val="40000"/>
                        </a:schemeClr>
                      </a:solidFill>
                      <a:prstDash val="solid"/>
                      <a:round/>
                      <a:headEnd type="none" w="med" len="med"/>
                      <a:tailEnd type="none" w="med" len="med"/>
                    </a:lnR>
                    <a:lnT w="12700" cap="flat" cmpd="sng" algn="ctr">
                      <a:solidFill>
                        <a:schemeClr val="tx2">
                          <a:lumMod val="60000"/>
                          <a:lumOff val="40000"/>
                        </a:schemeClr>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b="0" dirty="0">
                        <a:solidFill>
                          <a:schemeClr val="tx1"/>
                        </a:solidFill>
                      </a:endParaRPr>
                    </a:p>
                  </a:txBody>
                  <a:tcPr anchor="ctr">
                    <a:lnL w="12700" cap="flat" cmpd="sng" algn="ctr">
                      <a:solidFill>
                        <a:schemeClr val="tx2">
                          <a:lumMod val="60000"/>
                          <a:lumOff val="40000"/>
                        </a:schemeClr>
                      </a:solidFill>
                      <a:prstDash val="solid"/>
                      <a:round/>
                      <a:headEnd type="none" w="med" len="med"/>
                      <a:tailEnd type="none" w="med" len="med"/>
                    </a:lnL>
                    <a:lnR w="12700" cap="flat" cmpd="sng" algn="ctr">
                      <a:solidFill>
                        <a:schemeClr val="tx2">
                          <a:lumMod val="60000"/>
                          <a:lumOff val="40000"/>
                        </a:schemeClr>
                      </a:solidFill>
                      <a:prstDash val="solid"/>
                      <a:round/>
                      <a:headEnd type="none" w="med" len="med"/>
                      <a:tailEnd type="none" w="med" len="med"/>
                    </a:lnR>
                    <a:lnT w="12700" cap="flat" cmpd="sng" algn="ctr">
                      <a:solidFill>
                        <a:schemeClr val="tx2">
                          <a:lumMod val="60000"/>
                          <a:lumOff val="40000"/>
                        </a:schemeClr>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b="0" dirty="0">
                          <a:solidFill>
                            <a:schemeClr val="tx1"/>
                          </a:solidFill>
                        </a:rPr>
                        <a:t>4</a:t>
                      </a:r>
                    </a:p>
                  </a:txBody>
                  <a:tcPr anchor="ctr">
                    <a:lnL w="12700" cap="flat" cmpd="sng" algn="ctr">
                      <a:solidFill>
                        <a:schemeClr val="tx2">
                          <a:lumMod val="60000"/>
                          <a:lumOff val="40000"/>
                        </a:schemeClr>
                      </a:solidFill>
                      <a:prstDash val="solid"/>
                      <a:round/>
                      <a:headEnd type="none" w="med" len="med"/>
                      <a:tailEnd type="none" w="med" len="med"/>
                    </a:lnL>
                    <a:lnR w="12700" cap="flat" cmpd="sng" algn="ctr">
                      <a:solidFill>
                        <a:schemeClr val="tx2">
                          <a:lumMod val="60000"/>
                          <a:lumOff val="40000"/>
                        </a:schemeClr>
                      </a:solidFill>
                      <a:prstDash val="solid"/>
                      <a:round/>
                      <a:headEnd type="none" w="med" len="med"/>
                      <a:tailEnd type="none" w="med" len="med"/>
                    </a:lnR>
                    <a:lnT w="12700" cap="flat" cmpd="sng" algn="ctr">
                      <a:solidFill>
                        <a:schemeClr val="tx2">
                          <a:lumMod val="60000"/>
                          <a:lumOff val="40000"/>
                        </a:schemeClr>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b="0" dirty="0">
                        <a:solidFill>
                          <a:schemeClr val="tx1"/>
                        </a:solidFill>
                      </a:endParaRPr>
                    </a:p>
                  </a:txBody>
                  <a:tcPr anchor="ctr">
                    <a:lnL w="12700" cap="flat" cmpd="sng" algn="ctr">
                      <a:solidFill>
                        <a:schemeClr val="tx2">
                          <a:lumMod val="60000"/>
                          <a:lumOff val="40000"/>
                        </a:schemeClr>
                      </a:solidFill>
                      <a:prstDash val="solid"/>
                      <a:round/>
                      <a:headEnd type="none" w="med" len="med"/>
                      <a:tailEnd type="none" w="med" len="med"/>
                    </a:lnL>
                    <a:lnR w="12700" cap="flat" cmpd="sng" algn="ctr">
                      <a:solidFill>
                        <a:schemeClr val="tx2">
                          <a:lumMod val="60000"/>
                          <a:lumOff val="40000"/>
                        </a:schemeClr>
                      </a:solidFill>
                      <a:prstDash val="solid"/>
                      <a:round/>
                      <a:headEnd type="none" w="med" len="med"/>
                      <a:tailEnd type="none" w="med" len="med"/>
                    </a:lnR>
                    <a:lnT w="12700" cap="flat" cmpd="sng" algn="ctr">
                      <a:solidFill>
                        <a:schemeClr val="tx2">
                          <a:lumMod val="60000"/>
                          <a:lumOff val="40000"/>
                        </a:schemeClr>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61239092"/>
                  </a:ext>
                </a:extLst>
              </a:tr>
              <a:tr h="504132">
                <a:tc>
                  <a:txBody>
                    <a:bodyPr/>
                    <a:lstStyle/>
                    <a:p>
                      <a:pPr algn="ctr"/>
                      <a:endParaRPr lang="en-GB" b="0" dirty="0">
                        <a:solidFill>
                          <a:schemeClr val="tx1"/>
                        </a:solidFill>
                      </a:endParaRPr>
                    </a:p>
                  </a:txBody>
                  <a:tcPr anchor="ctr">
                    <a:lnL w="12700" cap="flat" cmpd="sng" algn="ctr">
                      <a:solidFill>
                        <a:schemeClr val="tx2">
                          <a:lumMod val="60000"/>
                          <a:lumOff val="40000"/>
                        </a:schemeClr>
                      </a:solidFill>
                      <a:prstDash val="solid"/>
                      <a:round/>
                      <a:headEnd type="none" w="med" len="med"/>
                      <a:tailEnd type="none" w="med" len="med"/>
                    </a:lnL>
                    <a:lnR w="12700" cap="flat" cmpd="sng" algn="ctr">
                      <a:solidFill>
                        <a:schemeClr val="tx2">
                          <a:lumMod val="60000"/>
                          <a:lumOff val="40000"/>
                        </a:schemeClr>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2">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b="0" dirty="0">
                          <a:solidFill>
                            <a:schemeClr val="tx1"/>
                          </a:solidFill>
                        </a:rPr>
                        <a:t>1</a:t>
                      </a:r>
                    </a:p>
                  </a:txBody>
                  <a:tcPr>
                    <a:lnL w="12700" cap="flat" cmpd="sng" algn="ctr">
                      <a:solidFill>
                        <a:schemeClr val="tx2">
                          <a:lumMod val="60000"/>
                          <a:lumOff val="40000"/>
                        </a:schemeClr>
                      </a:solidFill>
                      <a:prstDash val="solid"/>
                      <a:round/>
                      <a:headEnd type="none" w="med" len="med"/>
                      <a:tailEnd type="none" w="med" len="med"/>
                    </a:lnL>
                    <a:lnR w="12700" cap="flat" cmpd="sng" algn="ctr">
                      <a:solidFill>
                        <a:schemeClr val="tx2">
                          <a:lumMod val="60000"/>
                          <a:lumOff val="40000"/>
                        </a:schemeClr>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2">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b="0" dirty="0">
                        <a:solidFill>
                          <a:schemeClr val="tx1"/>
                        </a:solidFill>
                      </a:endParaRPr>
                    </a:p>
                  </a:txBody>
                  <a:tcPr>
                    <a:lnL w="12700" cap="flat" cmpd="sng" algn="ctr">
                      <a:solidFill>
                        <a:schemeClr val="tx2">
                          <a:lumMod val="60000"/>
                          <a:lumOff val="40000"/>
                        </a:schemeClr>
                      </a:solidFill>
                      <a:prstDash val="solid"/>
                      <a:round/>
                      <a:headEnd type="none" w="med" len="med"/>
                      <a:tailEnd type="none" w="med" len="med"/>
                    </a:lnL>
                    <a:lnR w="12700" cap="flat" cmpd="sng" algn="ctr">
                      <a:solidFill>
                        <a:schemeClr val="tx2">
                          <a:lumMod val="60000"/>
                          <a:lumOff val="40000"/>
                        </a:schemeClr>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2">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b="0" dirty="0">
                          <a:solidFill>
                            <a:schemeClr val="tx1"/>
                          </a:solidFill>
                        </a:rPr>
                        <a:t>5</a:t>
                      </a:r>
                    </a:p>
                  </a:txBody>
                  <a:tcPr>
                    <a:lnL w="12700" cap="flat" cmpd="sng" algn="ctr">
                      <a:solidFill>
                        <a:schemeClr val="tx2">
                          <a:lumMod val="60000"/>
                          <a:lumOff val="40000"/>
                        </a:schemeClr>
                      </a:solidFill>
                      <a:prstDash val="solid"/>
                      <a:round/>
                      <a:headEnd type="none" w="med" len="med"/>
                      <a:tailEnd type="none" w="med" len="med"/>
                    </a:lnL>
                    <a:lnR w="12700" cap="flat" cmpd="sng" algn="ctr">
                      <a:solidFill>
                        <a:schemeClr val="tx2">
                          <a:lumMod val="60000"/>
                          <a:lumOff val="40000"/>
                        </a:schemeClr>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2">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b="0" dirty="0">
                          <a:solidFill>
                            <a:schemeClr val="tx1"/>
                          </a:solidFill>
                        </a:rPr>
                        <a:t>4</a:t>
                      </a:r>
                    </a:p>
                  </a:txBody>
                  <a:tcPr>
                    <a:lnL w="12700" cap="flat" cmpd="sng" algn="ctr">
                      <a:solidFill>
                        <a:schemeClr val="tx2">
                          <a:lumMod val="60000"/>
                          <a:lumOff val="40000"/>
                        </a:schemeClr>
                      </a:solidFill>
                      <a:prstDash val="solid"/>
                      <a:round/>
                      <a:headEnd type="none" w="med" len="med"/>
                      <a:tailEnd type="none" w="med" len="med"/>
                    </a:lnL>
                    <a:lnR w="12700" cap="flat" cmpd="sng" algn="ctr">
                      <a:solidFill>
                        <a:schemeClr val="tx2">
                          <a:lumMod val="60000"/>
                          <a:lumOff val="40000"/>
                        </a:schemeClr>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2">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820595473"/>
                  </a:ext>
                </a:extLst>
              </a:tr>
              <a:tr h="504132">
                <a:tc>
                  <a:txBody>
                    <a:bodyPr/>
                    <a:lstStyle/>
                    <a:p>
                      <a:pPr algn="ctr"/>
                      <a:endParaRPr lang="en-GB" b="0" dirty="0">
                        <a:solidFill>
                          <a:schemeClr val="tx1"/>
                        </a:solidFill>
                      </a:endParaRPr>
                    </a:p>
                  </a:txBody>
                  <a:tcPr anchor="ctr">
                    <a:lnL w="12700" cap="flat" cmpd="sng" algn="ctr">
                      <a:solidFill>
                        <a:schemeClr val="tx2">
                          <a:lumMod val="60000"/>
                          <a:lumOff val="40000"/>
                        </a:schemeClr>
                      </a:solidFill>
                      <a:prstDash val="solid"/>
                      <a:round/>
                      <a:headEnd type="none" w="med" len="med"/>
                      <a:tailEnd type="none" w="med" len="med"/>
                    </a:lnL>
                    <a:lnR w="12700" cap="flat" cmpd="sng" algn="ctr">
                      <a:solidFill>
                        <a:schemeClr val="tx2">
                          <a:lumMod val="60000"/>
                          <a:lumOff val="40000"/>
                        </a:schemeClr>
                      </a:solidFill>
                      <a:prstDash val="solid"/>
                      <a:round/>
                      <a:headEnd type="none" w="med" len="med"/>
                      <a:tailEnd type="none" w="med" len="med"/>
                    </a:lnR>
                    <a:lnT w="12700" cap="flat" cmpd="sng" algn="ctr">
                      <a:solidFill>
                        <a:schemeClr val="tx2">
                          <a:lumMod val="60000"/>
                          <a:lumOff val="40000"/>
                        </a:schemeClr>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b="0" dirty="0">
                          <a:solidFill>
                            <a:schemeClr val="tx1"/>
                          </a:solidFill>
                        </a:rPr>
                        <a:t>5</a:t>
                      </a:r>
                    </a:p>
                  </a:txBody>
                  <a:tcPr>
                    <a:lnL w="12700" cap="flat" cmpd="sng" algn="ctr">
                      <a:solidFill>
                        <a:schemeClr val="tx2">
                          <a:lumMod val="60000"/>
                          <a:lumOff val="40000"/>
                        </a:schemeClr>
                      </a:solidFill>
                      <a:prstDash val="solid"/>
                      <a:round/>
                      <a:headEnd type="none" w="med" len="med"/>
                      <a:tailEnd type="none" w="med" len="med"/>
                    </a:lnL>
                    <a:lnR w="12700" cap="flat" cmpd="sng" algn="ctr">
                      <a:solidFill>
                        <a:schemeClr val="tx2">
                          <a:lumMod val="60000"/>
                          <a:lumOff val="40000"/>
                        </a:schemeClr>
                      </a:solidFill>
                      <a:prstDash val="solid"/>
                      <a:round/>
                      <a:headEnd type="none" w="med" len="med"/>
                      <a:tailEnd type="none" w="med" len="med"/>
                    </a:lnR>
                    <a:lnT w="12700" cap="flat" cmpd="sng" algn="ctr">
                      <a:solidFill>
                        <a:schemeClr val="tx2">
                          <a:lumMod val="60000"/>
                          <a:lumOff val="40000"/>
                        </a:schemeClr>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b="0" dirty="0">
                          <a:solidFill>
                            <a:schemeClr val="tx1"/>
                          </a:solidFill>
                        </a:rPr>
                        <a:t>0</a:t>
                      </a:r>
                    </a:p>
                  </a:txBody>
                  <a:tcPr>
                    <a:lnL w="12700" cap="flat" cmpd="sng" algn="ctr">
                      <a:solidFill>
                        <a:schemeClr val="tx2">
                          <a:lumMod val="60000"/>
                          <a:lumOff val="40000"/>
                        </a:schemeClr>
                      </a:solidFill>
                      <a:prstDash val="solid"/>
                      <a:round/>
                      <a:headEnd type="none" w="med" len="med"/>
                      <a:tailEnd type="none" w="med" len="med"/>
                    </a:lnL>
                    <a:lnR w="12700" cap="flat" cmpd="sng" algn="ctr">
                      <a:solidFill>
                        <a:schemeClr val="tx2">
                          <a:lumMod val="60000"/>
                          <a:lumOff val="40000"/>
                        </a:schemeClr>
                      </a:solidFill>
                      <a:prstDash val="solid"/>
                      <a:round/>
                      <a:headEnd type="none" w="med" len="med"/>
                      <a:tailEnd type="none" w="med" len="med"/>
                    </a:lnR>
                    <a:lnT w="12700" cap="flat" cmpd="sng" algn="ctr">
                      <a:solidFill>
                        <a:schemeClr val="tx2">
                          <a:lumMod val="60000"/>
                          <a:lumOff val="40000"/>
                        </a:schemeClr>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b="0" dirty="0">
                        <a:solidFill>
                          <a:schemeClr val="tx1"/>
                        </a:solidFill>
                      </a:endParaRPr>
                    </a:p>
                  </a:txBody>
                  <a:tcPr anchor="ctr">
                    <a:lnL w="12700" cap="flat" cmpd="sng" algn="ctr">
                      <a:solidFill>
                        <a:schemeClr val="tx2">
                          <a:lumMod val="60000"/>
                          <a:lumOff val="40000"/>
                        </a:schemeClr>
                      </a:solidFill>
                      <a:prstDash val="solid"/>
                      <a:round/>
                      <a:headEnd type="none" w="med" len="med"/>
                      <a:tailEnd type="none" w="med" len="med"/>
                    </a:lnL>
                    <a:lnR w="12700" cap="flat" cmpd="sng" algn="ctr">
                      <a:solidFill>
                        <a:schemeClr val="tx2">
                          <a:lumMod val="60000"/>
                          <a:lumOff val="40000"/>
                        </a:schemeClr>
                      </a:solidFill>
                      <a:prstDash val="solid"/>
                      <a:round/>
                      <a:headEnd type="none" w="med" len="med"/>
                      <a:tailEnd type="none" w="med" len="med"/>
                    </a:lnR>
                    <a:lnT w="12700" cap="flat" cmpd="sng" algn="ctr">
                      <a:solidFill>
                        <a:schemeClr val="tx2">
                          <a:lumMod val="60000"/>
                          <a:lumOff val="40000"/>
                        </a:schemeClr>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b="0" dirty="0">
                          <a:solidFill>
                            <a:schemeClr val="tx1"/>
                          </a:solidFill>
                        </a:rPr>
                        <a:t>0</a:t>
                      </a:r>
                    </a:p>
                  </a:txBody>
                  <a:tcPr>
                    <a:lnL w="12700" cap="flat" cmpd="sng" algn="ctr">
                      <a:solidFill>
                        <a:schemeClr val="tx2">
                          <a:lumMod val="60000"/>
                          <a:lumOff val="40000"/>
                        </a:schemeClr>
                      </a:solidFill>
                      <a:prstDash val="solid"/>
                      <a:round/>
                      <a:headEnd type="none" w="med" len="med"/>
                      <a:tailEnd type="none" w="med" len="med"/>
                    </a:lnL>
                    <a:lnR w="12700" cap="flat" cmpd="sng" algn="ctr">
                      <a:solidFill>
                        <a:schemeClr val="tx2">
                          <a:lumMod val="60000"/>
                          <a:lumOff val="40000"/>
                        </a:schemeClr>
                      </a:solidFill>
                      <a:prstDash val="solid"/>
                      <a:round/>
                      <a:headEnd type="none" w="med" len="med"/>
                      <a:tailEnd type="none" w="med" len="med"/>
                    </a:lnR>
                    <a:lnT w="12700" cap="flat" cmpd="sng" algn="ctr">
                      <a:solidFill>
                        <a:schemeClr val="tx2">
                          <a:lumMod val="60000"/>
                          <a:lumOff val="40000"/>
                        </a:schemeClr>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73406465"/>
                  </a:ext>
                </a:extLst>
              </a:tr>
              <a:tr h="504132">
                <a:tc>
                  <a:txBody>
                    <a:bodyPr/>
                    <a:lstStyle/>
                    <a:p>
                      <a:pPr algn="ctr"/>
                      <a:r>
                        <a:rPr lang="en-GB" b="0" dirty="0">
                          <a:solidFill>
                            <a:schemeClr val="tx1"/>
                          </a:solidFill>
                        </a:rPr>
                        <a:t>2</a:t>
                      </a:r>
                    </a:p>
                  </a:txBody>
                  <a:tcPr anchor="ctr">
                    <a:lnL w="12700" cap="flat" cmpd="sng" algn="ctr">
                      <a:solidFill>
                        <a:schemeClr val="tx2">
                          <a:lumMod val="60000"/>
                          <a:lumOff val="40000"/>
                        </a:schemeClr>
                      </a:solidFill>
                      <a:prstDash val="solid"/>
                      <a:round/>
                      <a:headEnd type="none" w="med" len="med"/>
                      <a:tailEnd type="none" w="med" len="med"/>
                    </a:lnL>
                    <a:lnR w="12700" cap="flat" cmpd="sng" algn="ctr">
                      <a:solidFill>
                        <a:schemeClr val="tx2">
                          <a:lumMod val="60000"/>
                          <a:lumOff val="40000"/>
                        </a:schemeClr>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b="0" dirty="0">
                        <a:solidFill>
                          <a:schemeClr val="tx1"/>
                        </a:solidFill>
                      </a:endParaRPr>
                    </a:p>
                  </a:txBody>
                  <a:tcPr anchor="ctr">
                    <a:lnL w="12700" cap="flat" cmpd="sng" algn="ctr">
                      <a:solidFill>
                        <a:schemeClr val="tx2">
                          <a:lumMod val="60000"/>
                          <a:lumOff val="40000"/>
                        </a:schemeClr>
                      </a:solidFill>
                      <a:prstDash val="solid"/>
                      <a:round/>
                      <a:headEnd type="none" w="med" len="med"/>
                      <a:tailEnd type="none" w="med" len="med"/>
                    </a:lnL>
                    <a:lnR w="12700" cap="flat" cmpd="sng" algn="ctr">
                      <a:solidFill>
                        <a:schemeClr val="tx2">
                          <a:lumMod val="60000"/>
                          <a:lumOff val="40000"/>
                        </a:schemeClr>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b="0" dirty="0">
                          <a:solidFill>
                            <a:schemeClr val="tx1"/>
                          </a:solidFill>
                        </a:rPr>
                        <a:t>3</a:t>
                      </a:r>
                    </a:p>
                  </a:txBody>
                  <a:tcPr anchor="ctr">
                    <a:lnL w="12700" cap="flat" cmpd="sng" algn="ctr">
                      <a:solidFill>
                        <a:schemeClr val="tx2">
                          <a:lumMod val="60000"/>
                          <a:lumOff val="40000"/>
                        </a:schemeClr>
                      </a:solidFill>
                      <a:prstDash val="solid"/>
                      <a:round/>
                      <a:headEnd type="none" w="med" len="med"/>
                      <a:tailEnd type="none" w="med" len="med"/>
                    </a:lnL>
                    <a:lnR w="12700" cap="flat" cmpd="sng" algn="ctr">
                      <a:solidFill>
                        <a:schemeClr val="tx2">
                          <a:lumMod val="60000"/>
                          <a:lumOff val="40000"/>
                        </a:schemeClr>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b="0" dirty="0">
                          <a:solidFill>
                            <a:schemeClr val="tx1"/>
                          </a:solidFill>
                        </a:rPr>
                        <a:t>3</a:t>
                      </a:r>
                    </a:p>
                  </a:txBody>
                  <a:tcPr anchor="ctr">
                    <a:lnL w="12700" cap="flat" cmpd="sng" algn="ctr">
                      <a:solidFill>
                        <a:schemeClr val="tx2">
                          <a:lumMod val="60000"/>
                          <a:lumOff val="40000"/>
                        </a:schemeClr>
                      </a:solidFill>
                      <a:prstDash val="solid"/>
                      <a:round/>
                      <a:headEnd type="none" w="med" len="med"/>
                      <a:tailEnd type="none" w="med" len="med"/>
                    </a:lnL>
                    <a:lnR w="12700" cap="flat" cmpd="sng" algn="ctr">
                      <a:solidFill>
                        <a:schemeClr val="tx2">
                          <a:lumMod val="60000"/>
                          <a:lumOff val="40000"/>
                        </a:schemeClr>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b="0" dirty="0">
                        <a:solidFill>
                          <a:schemeClr val="tx1"/>
                        </a:solidFill>
                      </a:endParaRPr>
                    </a:p>
                  </a:txBody>
                  <a:tcPr anchor="ctr">
                    <a:lnL w="12700" cap="flat" cmpd="sng" algn="ctr">
                      <a:solidFill>
                        <a:schemeClr val="tx2">
                          <a:lumMod val="60000"/>
                          <a:lumOff val="40000"/>
                        </a:schemeClr>
                      </a:solidFill>
                      <a:prstDash val="solid"/>
                      <a:round/>
                      <a:headEnd type="none" w="med" len="med"/>
                      <a:tailEnd type="none" w="med" len="med"/>
                    </a:lnL>
                    <a:lnR w="12700" cap="flat" cmpd="sng" algn="ctr">
                      <a:solidFill>
                        <a:schemeClr val="tx2">
                          <a:lumMod val="60000"/>
                          <a:lumOff val="40000"/>
                        </a:schemeClr>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784526162"/>
                  </a:ext>
                </a:extLst>
              </a:tr>
            </a:tbl>
          </a:graphicData>
        </a:graphic>
      </p:graphicFrame>
      <p:graphicFrame>
        <p:nvGraphicFramePr>
          <p:cNvPr id="12" name="Table 11">
            <a:extLst>
              <a:ext uri="{FF2B5EF4-FFF2-40B4-BE49-F238E27FC236}">
                <a16:creationId xmlns:a16="http://schemas.microsoft.com/office/drawing/2014/main" id="{26A6C939-F822-4D39-842F-73B9CAD92730}"/>
              </a:ext>
            </a:extLst>
          </p:cNvPr>
          <p:cNvGraphicFramePr>
            <a:graphicFrameLocks noGrp="1"/>
          </p:cNvGraphicFramePr>
          <p:nvPr>
            <p:extLst>
              <p:ext uri="{D42A27DB-BD31-4B8C-83A1-F6EECF244321}">
                <p14:modId xmlns:p14="http://schemas.microsoft.com/office/powerpoint/2010/main" val="3818512300"/>
              </p:ext>
            </p:extLst>
          </p:nvPr>
        </p:nvGraphicFramePr>
        <p:xfrm>
          <a:off x="1591745" y="2736415"/>
          <a:ext cx="1959156" cy="2520660"/>
        </p:xfrm>
        <a:graphic>
          <a:graphicData uri="http://schemas.openxmlformats.org/drawingml/2006/table">
            <a:tbl>
              <a:tblPr firstRow="1" bandRow="1">
                <a:tableStyleId>{5C22544A-7EE6-4342-B048-85BDC9FD1C3A}</a:tableStyleId>
              </a:tblPr>
              <a:tblGrid>
                <a:gridCol w="489789">
                  <a:extLst>
                    <a:ext uri="{9D8B030D-6E8A-4147-A177-3AD203B41FA5}">
                      <a16:colId xmlns:a16="http://schemas.microsoft.com/office/drawing/2014/main" val="1098593698"/>
                    </a:ext>
                  </a:extLst>
                </a:gridCol>
                <a:gridCol w="489789">
                  <a:extLst>
                    <a:ext uri="{9D8B030D-6E8A-4147-A177-3AD203B41FA5}">
                      <a16:colId xmlns:a16="http://schemas.microsoft.com/office/drawing/2014/main" val="941069793"/>
                    </a:ext>
                  </a:extLst>
                </a:gridCol>
                <a:gridCol w="489789">
                  <a:extLst>
                    <a:ext uri="{9D8B030D-6E8A-4147-A177-3AD203B41FA5}">
                      <a16:colId xmlns:a16="http://schemas.microsoft.com/office/drawing/2014/main" val="3990929474"/>
                    </a:ext>
                  </a:extLst>
                </a:gridCol>
                <a:gridCol w="489789">
                  <a:extLst>
                    <a:ext uri="{9D8B030D-6E8A-4147-A177-3AD203B41FA5}">
                      <a16:colId xmlns:a16="http://schemas.microsoft.com/office/drawing/2014/main" val="1160449551"/>
                    </a:ext>
                  </a:extLst>
                </a:gridCol>
              </a:tblGrid>
              <a:tr h="504132">
                <a:tc>
                  <a:txBody>
                    <a:bodyPr/>
                    <a:lstStyle/>
                    <a:p>
                      <a:pPr algn="ctr"/>
                      <a:endParaRPr lang="en-GB" b="0" dirty="0">
                        <a:solidFill>
                          <a:schemeClr val="tx1"/>
                        </a:solidFill>
                      </a:endParaRPr>
                    </a:p>
                  </a:txBody>
                  <a:tcPr anchor="ctr">
                    <a:lnL w="12700" cap="flat" cmpd="sng" algn="ctr">
                      <a:solidFill>
                        <a:schemeClr val="tx2">
                          <a:lumMod val="60000"/>
                          <a:lumOff val="40000"/>
                        </a:schemeClr>
                      </a:solidFill>
                      <a:prstDash val="solid"/>
                      <a:round/>
                      <a:headEnd type="none" w="med" len="med"/>
                      <a:tailEnd type="none" w="med" len="med"/>
                    </a:lnL>
                    <a:lnR w="12700" cap="flat" cmpd="sng" algn="ctr">
                      <a:solidFill>
                        <a:schemeClr val="tx2">
                          <a:lumMod val="60000"/>
                          <a:lumOff val="40000"/>
                        </a:schemeClr>
                      </a:solidFill>
                      <a:prstDash val="solid"/>
                      <a:round/>
                      <a:headEnd type="none" w="med" len="med"/>
                      <a:tailEnd type="none" w="med" len="med"/>
                    </a:lnR>
                    <a:lnT w="12700" cap="flat" cmpd="sng" algn="ctr">
                      <a:solidFill>
                        <a:schemeClr val="tx2">
                          <a:lumMod val="60000"/>
                          <a:lumOff val="40000"/>
                        </a:schemeClr>
                      </a:solidFill>
                      <a:prstDash val="solid"/>
                      <a:round/>
                      <a:headEnd type="none" w="med" len="med"/>
                      <a:tailEnd type="none" w="med" len="med"/>
                    </a:lnT>
                    <a:lnB w="12700" cap="flat" cmpd="sng" algn="ctr">
                      <a:solidFill>
                        <a:schemeClr val="tx2">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b="0" dirty="0">
                        <a:solidFill>
                          <a:schemeClr val="tx1"/>
                        </a:solidFill>
                      </a:endParaRPr>
                    </a:p>
                  </a:txBody>
                  <a:tcPr anchor="ctr">
                    <a:lnL w="12700" cap="flat" cmpd="sng" algn="ctr">
                      <a:solidFill>
                        <a:schemeClr val="tx2">
                          <a:lumMod val="60000"/>
                          <a:lumOff val="40000"/>
                        </a:schemeClr>
                      </a:solidFill>
                      <a:prstDash val="solid"/>
                      <a:round/>
                      <a:headEnd type="none" w="med" len="med"/>
                      <a:tailEnd type="none" w="med" len="med"/>
                    </a:lnL>
                    <a:lnR w="12700" cap="flat" cmpd="sng" algn="ctr">
                      <a:solidFill>
                        <a:schemeClr val="tx2">
                          <a:lumMod val="60000"/>
                          <a:lumOff val="40000"/>
                        </a:schemeClr>
                      </a:solidFill>
                      <a:prstDash val="solid"/>
                      <a:round/>
                      <a:headEnd type="none" w="med" len="med"/>
                      <a:tailEnd type="none" w="med" len="med"/>
                    </a:lnR>
                    <a:lnT w="12700" cap="flat" cmpd="sng" algn="ctr">
                      <a:solidFill>
                        <a:schemeClr val="tx2">
                          <a:lumMod val="60000"/>
                          <a:lumOff val="40000"/>
                        </a:schemeClr>
                      </a:solidFill>
                      <a:prstDash val="solid"/>
                      <a:round/>
                      <a:headEnd type="none" w="med" len="med"/>
                      <a:tailEnd type="none" w="med" len="med"/>
                    </a:lnT>
                    <a:lnB w="12700" cap="flat" cmpd="sng" algn="ctr">
                      <a:solidFill>
                        <a:schemeClr val="tx2">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b="0" dirty="0">
                          <a:solidFill>
                            <a:schemeClr val="tx1"/>
                          </a:solidFill>
                        </a:rPr>
                        <a:t>4</a:t>
                      </a:r>
                    </a:p>
                  </a:txBody>
                  <a:tcPr anchor="ctr">
                    <a:lnL w="12700" cap="flat" cmpd="sng" algn="ctr">
                      <a:solidFill>
                        <a:schemeClr val="tx2">
                          <a:lumMod val="60000"/>
                          <a:lumOff val="40000"/>
                        </a:schemeClr>
                      </a:solidFill>
                      <a:prstDash val="solid"/>
                      <a:round/>
                      <a:headEnd type="none" w="med" len="med"/>
                      <a:tailEnd type="none" w="med" len="med"/>
                    </a:lnL>
                    <a:lnR w="12700" cap="flat" cmpd="sng" algn="ctr">
                      <a:solidFill>
                        <a:schemeClr val="tx2">
                          <a:lumMod val="60000"/>
                          <a:lumOff val="40000"/>
                        </a:schemeClr>
                      </a:solidFill>
                      <a:prstDash val="solid"/>
                      <a:round/>
                      <a:headEnd type="none" w="med" len="med"/>
                      <a:tailEnd type="none" w="med" len="med"/>
                    </a:lnR>
                    <a:lnT w="12700" cap="flat" cmpd="sng" algn="ctr">
                      <a:solidFill>
                        <a:schemeClr val="tx2">
                          <a:lumMod val="60000"/>
                          <a:lumOff val="40000"/>
                        </a:schemeClr>
                      </a:solidFill>
                      <a:prstDash val="solid"/>
                      <a:round/>
                      <a:headEnd type="none" w="med" len="med"/>
                      <a:tailEnd type="none" w="med" len="med"/>
                    </a:lnT>
                    <a:lnB w="12700" cap="flat" cmpd="sng" algn="ctr">
                      <a:solidFill>
                        <a:schemeClr val="tx2">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b="0" dirty="0">
                        <a:solidFill>
                          <a:schemeClr val="tx1"/>
                        </a:solidFill>
                      </a:endParaRPr>
                    </a:p>
                  </a:txBody>
                  <a:tcPr anchor="ctr">
                    <a:lnL w="12700" cap="flat" cmpd="sng" algn="ctr">
                      <a:solidFill>
                        <a:schemeClr val="tx2">
                          <a:lumMod val="60000"/>
                          <a:lumOff val="40000"/>
                        </a:schemeClr>
                      </a:solidFill>
                      <a:prstDash val="solid"/>
                      <a:round/>
                      <a:headEnd type="none" w="med" len="med"/>
                      <a:tailEnd type="none" w="med" len="med"/>
                    </a:lnL>
                    <a:lnR w="12700" cap="flat" cmpd="sng" algn="ctr">
                      <a:solidFill>
                        <a:schemeClr val="tx2">
                          <a:lumMod val="60000"/>
                          <a:lumOff val="40000"/>
                        </a:schemeClr>
                      </a:solidFill>
                      <a:prstDash val="solid"/>
                      <a:round/>
                      <a:headEnd type="none" w="med" len="med"/>
                      <a:tailEnd type="none" w="med" len="med"/>
                    </a:lnR>
                    <a:lnT w="12700" cap="flat" cmpd="sng" algn="ctr">
                      <a:solidFill>
                        <a:schemeClr val="tx2">
                          <a:lumMod val="60000"/>
                          <a:lumOff val="40000"/>
                        </a:schemeClr>
                      </a:solidFill>
                      <a:prstDash val="solid"/>
                      <a:round/>
                      <a:headEnd type="none" w="med" len="med"/>
                      <a:tailEnd type="none" w="med" len="med"/>
                    </a:lnT>
                    <a:lnB w="12700" cap="flat" cmpd="sng" algn="ctr">
                      <a:solidFill>
                        <a:schemeClr val="tx2">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78705899"/>
                  </a:ext>
                </a:extLst>
              </a:tr>
              <a:tr h="504132">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800" b="0" kern="1200" dirty="0">
                          <a:solidFill>
                            <a:schemeClr val="tx1"/>
                          </a:solidFill>
                          <a:effectLst/>
                          <a:latin typeface="+mn-lt"/>
                          <a:ea typeface="+mn-ea"/>
                          <a:cs typeface="+mn-cs"/>
                        </a:rPr>
                        <a:t>×</a:t>
                      </a:r>
                      <a:endParaRPr lang="en-GB" b="0" dirty="0">
                        <a:solidFill>
                          <a:schemeClr val="tx1"/>
                        </a:solidFill>
                      </a:endParaRPr>
                    </a:p>
                  </a:txBody>
                  <a:tcPr anchor="ctr">
                    <a:lnL w="12700" cap="flat" cmpd="sng" algn="ctr">
                      <a:solidFill>
                        <a:schemeClr val="tx2">
                          <a:lumMod val="60000"/>
                          <a:lumOff val="40000"/>
                        </a:schemeClr>
                      </a:solidFill>
                      <a:prstDash val="solid"/>
                      <a:round/>
                      <a:headEnd type="none" w="med" len="med"/>
                      <a:tailEnd type="none" w="med" len="med"/>
                    </a:lnL>
                    <a:lnR w="12700" cap="flat" cmpd="sng" algn="ctr">
                      <a:solidFill>
                        <a:schemeClr val="tx2">
                          <a:lumMod val="60000"/>
                          <a:lumOff val="40000"/>
                        </a:schemeClr>
                      </a:solidFill>
                      <a:prstDash val="solid"/>
                      <a:round/>
                      <a:headEnd type="none" w="med" len="med"/>
                      <a:tailEnd type="none" w="med" len="med"/>
                    </a:lnR>
                    <a:lnT w="12700" cap="flat" cmpd="sng" algn="ctr">
                      <a:solidFill>
                        <a:schemeClr val="tx2">
                          <a:lumMod val="60000"/>
                          <a:lumOff val="40000"/>
                        </a:schemeClr>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b="0" dirty="0">
                        <a:solidFill>
                          <a:schemeClr val="tx1"/>
                        </a:solidFill>
                      </a:endParaRPr>
                    </a:p>
                  </a:txBody>
                  <a:tcPr anchor="ctr">
                    <a:lnL w="12700" cap="flat" cmpd="sng" algn="ctr">
                      <a:solidFill>
                        <a:schemeClr val="tx2">
                          <a:lumMod val="60000"/>
                          <a:lumOff val="40000"/>
                        </a:schemeClr>
                      </a:solidFill>
                      <a:prstDash val="solid"/>
                      <a:round/>
                      <a:headEnd type="none" w="med" len="med"/>
                      <a:tailEnd type="none" w="med" len="med"/>
                    </a:lnL>
                    <a:lnR w="12700" cap="flat" cmpd="sng" algn="ctr">
                      <a:solidFill>
                        <a:schemeClr val="tx2">
                          <a:lumMod val="60000"/>
                          <a:lumOff val="40000"/>
                        </a:schemeClr>
                      </a:solidFill>
                      <a:prstDash val="solid"/>
                      <a:round/>
                      <a:headEnd type="none" w="med" len="med"/>
                      <a:tailEnd type="none" w="med" len="med"/>
                    </a:lnR>
                    <a:lnT w="12700" cap="flat" cmpd="sng" algn="ctr">
                      <a:solidFill>
                        <a:schemeClr val="tx2">
                          <a:lumMod val="60000"/>
                          <a:lumOff val="40000"/>
                        </a:schemeClr>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b="0" dirty="0">
                          <a:solidFill>
                            <a:schemeClr val="tx1"/>
                          </a:solidFill>
                        </a:rPr>
                        <a:t>3</a:t>
                      </a:r>
                    </a:p>
                  </a:txBody>
                  <a:tcPr anchor="ctr">
                    <a:lnL w="12700" cap="flat" cmpd="sng" algn="ctr">
                      <a:solidFill>
                        <a:schemeClr val="tx2">
                          <a:lumMod val="60000"/>
                          <a:lumOff val="40000"/>
                        </a:schemeClr>
                      </a:solidFill>
                      <a:prstDash val="solid"/>
                      <a:round/>
                      <a:headEnd type="none" w="med" len="med"/>
                      <a:tailEnd type="none" w="med" len="med"/>
                    </a:lnL>
                    <a:lnR w="12700" cap="flat" cmpd="sng" algn="ctr">
                      <a:solidFill>
                        <a:schemeClr val="tx2">
                          <a:lumMod val="60000"/>
                          <a:lumOff val="40000"/>
                        </a:schemeClr>
                      </a:solidFill>
                      <a:prstDash val="solid"/>
                      <a:round/>
                      <a:headEnd type="none" w="med" len="med"/>
                      <a:tailEnd type="none" w="med" len="med"/>
                    </a:lnR>
                    <a:lnT w="12700" cap="flat" cmpd="sng" algn="ctr">
                      <a:solidFill>
                        <a:schemeClr val="tx2">
                          <a:lumMod val="60000"/>
                          <a:lumOff val="40000"/>
                        </a:schemeClr>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b="0" dirty="0">
                          <a:solidFill>
                            <a:schemeClr val="tx1"/>
                          </a:solidFill>
                        </a:rPr>
                        <a:t>6</a:t>
                      </a:r>
                    </a:p>
                  </a:txBody>
                  <a:tcPr anchor="ctr">
                    <a:lnL w="12700" cap="flat" cmpd="sng" algn="ctr">
                      <a:solidFill>
                        <a:schemeClr val="tx2">
                          <a:lumMod val="60000"/>
                          <a:lumOff val="40000"/>
                        </a:schemeClr>
                      </a:solidFill>
                      <a:prstDash val="solid"/>
                      <a:round/>
                      <a:headEnd type="none" w="med" len="med"/>
                      <a:tailEnd type="none" w="med" len="med"/>
                    </a:lnL>
                    <a:lnR w="12700" cap="flat" cmpd="sng" algn="ctr">
                      <a:solidFill>
                        <a:schemeClr val="tx2">
                          <a:lumMod val="60000"/>
                          <a:lumOff val="40000"/>
                        </a:schemeClr>
                      </a:solidFill>
                      <a:prstDash val="solid"/>
                      <a:round/>
                      <a:headEnd type="none" w="med" len="med"/>
                      <a:tailEnd type="none" w="med" len="med"/>
                    </a:lnR>
                    <a:lnT w="12700" cap="flat" cmpd="sng" algn="ctr">
                      <a:solidFill>
                        <a:schemeClr val="tx2">
                          <a:lumMod val="60000"/>
                          <a:lumOff val="40000"/>
                        </a:schemeClr>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61239092"/>
                  </a:ext>
                </a:extLst>
              </a:tr>
              <a:tr h="504132">
                <a:tc>
                  <a:txBody>
                    <a:bodyPr/>
                    <a:lstStyle/>
                    <a:p>
                      <a:pPr algn="ctr"/>
                      <a:r>
                        <a:rPr lang="en-GB" b="0" dirty="0">
                          <a:solidFill>
                            <a:schemeClr val="tx1"/>
                          </a:solidFill>
                        </a:rPr>
                        <a:t>1</a:t>
                      </a:r>
                    </a:p>
                  </a:txBody>
                  <a:tcPr>
                    <a:lnL w="12700" cap="flat" cmpd="sng" algn="ctr">
                      <a:solidFill>
                        <a:schemeClr val="tx2">
                          <a:lumMod val="60000"/>
                          <a:lumOff val="40000"/>
                        </a:schemeClr>
                      </a:solidFill>
                      <a:prstDash val="solid"/>
                      <a:round/>
                      <a:headEnd type="none" w="med" len="med"/>
                      <a:tailEnd type="none" w="med" len="med"/>
                    </a:lnL>
                    <a:lnR w="12700" cap="flat" cmpd="sng" algn="ctr">
                      <a:solidFill>
                        <a:schemeClr val="tx2">
                          <a:lumMod val="60000"/>
                          <a:lumOff val="40000"/>
                        </a:schemeClr>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2">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b="0" dirty="0">
                          <a:solidFill>
                            <a:schemeClr val="tx1"/>
                          </a:solidFill>
                        </a:rPr>
                        <a:t>4</a:t>
                      </a:r>
                    </a:p>
                  </a:txBody>
                  <a:tcPr>
                    <a:lnL w="12700" cap="flat" cmpd="sng" algn="ctr">
                      <a:solidFill>
                        <a:schemeClr val="tx2">
                          <a:lumMod val="60000"/>
                          <a:lumOff val="40000"/>
                        </a:schemeClr>
                      </a:solidFill>
                      <a:prstDash val="solid"/>
                      <a:round/>
                      <a:headEnd type="none" w="med" len="med"/>
                      <a:tailEnd type="none" w="med" len="med"/>
                    </a:lnL>
                    <a:lnR w="12700" cap="flat" cmpd="sng" algn="ctr">
                      <a:solidFill>
                        <a:schemeClr val="tx2">
                          <a:lumMod val="60000"/>
                          <a:lumOff val="40000"/>
                        </a:schemeClr>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2">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b="0" dirty="0">
                        <a:solidFill>
                          <a:schemeClr val="tx1"/>
                        </a:solidFill>
                      </a:endParaRPr>
                    </a:p>
                  </a:txBody>
                  <a:tcPr>
                    <a:lnL w="12700" cap="flat" cmpd="sng" algn="ctr">
                      <a:solidFill>
                        <a:schemeClr val="tx2">
                          <a:lumMod val="60000"/>
                          <a:lumOff val="40000"/>
                        </a:schemeClr>
                      </a:solidFill>
                      <a:prstDash val="solid"/>
                      <a:round/>
                      <a:headEnd type="none" w="med" len="med"/>
                      <a:tailEnd type="none" w="med" len="med"/>
                    </a:lnL>
                    <a:lnR w="12700" cap="flat" cmpd="sng" algn="ctr">
                      <a:solidFill>
                        <a:schemeClr val="tx2">
                          <a:lumMod val="60000"/>
                          <a:lumOff val="40000"/>
                        </a:schemeClr>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2">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b="0" dirty="0">
                          <a:solidFill>
                            <a:schemeClr val="tx1"/>
                          </a:solidFill>
                        </a:rPr>
                        <a:t>0</a:t>
                      </a:r>
                    </a:p>
                  </a:txBody>
                  <a:tcPr>
                    <a:lnL w="12700" cap="flat" cmpd="sng" algn="ctr">
                      <a:solidFill>
                        <a:schemeClr val="tx2">
                          <a:lumMod val="60000"/>
                          <a:lumOff val="40000"/>
                        </a:schemeClr>
                      </a:solidFill>
                      <a:prstDash val="solid"/>
                      <a:round/>
                      <a:headEnd type="none" w="med" len="med"/>
                      <a:tailEnd type="none" w="med" len="med"/>
                    </a:lnL>
                    <a:lnR w="12700" cap="flat" cmpd="sng" algn="ctr">
                      <a:solidFill>
                        <a:schemeClr val="tx2">
                          <a:lumMod val="60000"/>
                          <a:lumOff val="40000"/>
                        </a:schemeClr>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2">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820595473"/>
                  </a:ext>
                </a:extLst>
              </a:tr>
              <a:tr h="504132">
                <a:tc>
                  <a:txBody>
                    <a:bodyPr/>
                    <a:lstStyle/>
                    <a:p>
                      <a:pPr algn="ctr"/>
                      <a:r>
                        <a:rPr lang="en-GB" b="0" dirty="0">
                          <a:solidFill>
                            <a:schemeClr val="tx1"/>
                          </a:solidFill>
                        </a:rPr>
                        <a:t>7</a:t>
                      </a:r>
                    </a:p>
                  </a:txBody>
                  <a:tcPr>
                    <a:lnL w="12700" cap="flat" cmpd="sng" algn="ctr">
                      <a:solidFill>
                        <a:schemeClr val="tx2">
                          <a:lumMod val="60000"/>
                          <a:lumOff val="40000"/>
                        </a:schemeClr>
                      </a:solidFill>
                      <a:prstDash val="solid"/>
                      <a:round/>
                      <a:headEnd type="none" w="med" len="med"/>
                      <a:tailEnd type="none" w="med" len="med"/>
                    </a:lnL>
                    <a:lnR w="12700" cap="flat" cmpd="sng" algn="ctr">
                      <a:solidFill>
                        <a:schemeClr val="tx2">
                          <a:lumMod val="60000"/>
                          <a:lumOff val="40000"/>
                        </a:schemeClr>
                      </a:solidFill>
                      <a:prstDash val="solid"/>
                      <a:round/>
                      <a:headEnd type="none" w="med" len="med"/>
                      <a:tailEnd type="none" w="med" len="med"/>
                    </a:lnR>
                    <a:lnT w="12700" cap="flat" cmpd="sng" algn="ctr">
                      <a:solidFill>
                        <a:schemeClr val="tx2">
                          <a:lumMod val="60000"/>
                          <a:lumOff val="40000"/>
                        </a:schemeClr>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b="0" dirty="0">
                        <a:solidFill>
                          <a:schemeClr val="tx1"/>
                        </a:solidFill>
                      </a:endParaRPr>
                    </a:p>
                  </a:txBody>
                  <a:tcPr>
                    <a:lnL w="12700" cap="flat" cmpd="sng" algn="ctr">
                      <a:solidFill>
                        <a:schemeClr val="tx2">
                          <a:lumMod val="60000"/>
                          <a:lumOff val="40000"/>
                        </a:schemeClr>
                      </a:solidFill>
                      <a:prstDash val="solid"/>
                      <a:round/>
                      <a:headEnd type="none" w="med" len="med"/>
                      <a:tailEnd type="none" w="med" len="med"/>
                    </a:lnL>
                    <a:lnR w="12700" cap="flat" cmpd="sng" algn="ctr">
                      <a:solidFill>
                        <a:schemeClr val="tx2">
                          <a:lumMod val="60000"/>
                          <a:lumOff val="40000"/>
                        </a:schemeClr>
                      </a:solidFill>
                      <a:prstDash val="solid"/>
                      <a:round/>
                      <a:headEnd type="none" w="med" len="med"/>
                      <a:tailEnd type="none" w="med" len="med"/>
                    </a:lnR>
                    <a:lnT w="12700" cap="flat" cmpd="sng" algn="ctr">
                      <a:solidFill>
                        <a:schemeClr val="tx2">
                          <a:lumMod val="60000"/>
                          <a:lumOff val="40000"/>
                        </a:schemeClr>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b="0" dirty="0">
                          <a:solidFill>
                            <a:schemeClr val="tx1"/>
                          </a:solidFill>
                        </a:rPr>
                        <a:t>5</a:t>
                      </a:r>
                    </a:p>
                  </a:txBody>
                  <a:tcPr>
                    <a:lnL w="12700" cap="flat" cmpd="sng" algn="ctr">
                      <a:solidFill>
                        <a:schemeClr val="tx2">
                          <a:lumMod val="60000"/>
                          <a:lumOff val="40000"/>
                        </a:schemeClr>
                      </a:solidFill>
                      <a:prstDash val="solid"/>
                      <a:round/>
                      <a:headEnd type="none" w="med" len="med"/>
                      <a:tailEnd type="none" w="med" len="med"/>
                    </a:lnL>
                    <a:lnR w="12700" cap="flat" cmpd="sng" algn="ctr">
                      <a:solidFill>
                        <a:schemeClr val="tx2">
                          <a:lumMod val="60000"/>
                          <a:lumOff val="40000"/>
                        </a:schemeClr>
                      </a:solidFill>
                      <a:prstDash val="solid"/>
                      <a:round/>
                      <a:headEnd type="none" w="med" len="med"/>
                      <a:tailEnd type="none" w="med" len="med"/>
                    </a:lnR>
                    <a:lnT w="12700" cap="flat" cmpd="sng" algn="ctr">
                      <a:solidFill>
                        <a:schemeClr val="tx2">
                          <a:lumMod val="60000"/>
                          <a:lumOff val="40000"/>
                        </a:schemeClr>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b="0" dirty="0">
                          <a:solidFill>
                            <a:schemeClr val="tx1"/>
                          </a:solidFill>
                        </a:rPr>
                        <a:t>0</a:t>
                      </a:r>
                    </a:p>
                  </a:txBody>
                  <a:tcPr>
                    <a:lnL w="12700" cap="flat" cmpd="sng" algn="ctr">
                      <a:solidFill>
                        <a:schemeClr val="tx2">
                          <a:lumMod val="60000"/>
                          <a:lumOff val="40000"/>
                        </a:schemeClr>
                      </a:solidFill>
                      <a:prstDash val="solid"/>
                      <a:round/>
                      <a:headEnd type="none" w="med" len="med"/>
                      <a:tailEnd type="none" w="med" len="med"/>
                    </a:lnL>
                    <a:lnR w="12700" cap="flat" cmpd="sng" algn="ctr">
                      <a:solidFill>
                        <a:schemeClr val="tx2">
                          <a:lumMod val="60000"/>
                          <a:lumOff val="40000"/>
                        </a:schemeClr>
                      </a:solidFill>
                      <a:prstDash val="solid"/>
                      <a:round/>
                      <a:headEnd type="none" w="med" len="med"/>
                      <a:tailEnd type="none" w="med" len="med"/>
                    </a:lnR>
                    <a:lnT w="12700" cap="flat" cmpd="sng" algn="ctr">
                      <a:solidFill>
                        <a:schemeClr val="tx2">
                          <a:lumMod val="60000"/>
                          <a:lumOff val="40000"/>
                        </a:schemeClr>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73406465"/>
                  </a:ext>
                </a:extLst>
              </a:tr>
              <a:tr h="504132">
                <a:tc>
                  <a:txBody>
                    <a:bodyPr/>
                    <a:lstStyle/>
                    <a:p>
                      <a:pPr algn="ctr"/>
                      <a:endParaRPr lang="en-GB" b="0" dirty="0">
                        <a:solidFill>
                          <a:schemeClr val="tx1"/>
                        </a:solidFill>
                      </a:endParaRPr>
                    </a:p>
                  </a:txBody>
                  <a:tcPr anchor="ctr">
                    <a:lnL w="12700" cap="flat" cmpd="sng" algn="ctr">
                      <a:solidFill>
                        <a:schemeClr val="tx2">
                          <a:lumMod val="60000"/>
                          <a:lumOff val="40000"/>
                        </a:schemeClr>
                      </a:solidFill>
                      <a:prstDash val="solid"/>
                      <a:round/>
                      <a:headEnd type="none" w="med" len="med"/>
                      <a:tailEnd type="none" w="med" len="med"/>
                    </a:lnL>
                    <a:lnR w="12700" cap="flat" cmpd="sng" algn="ctr">
                      <a:solidFill>
                        <a:schemeClr val="tx2">
                          <a:lumMod val="60000"/>
                          <a:lumOff val="40000"/>
                        </a:schemeClr>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b="0" dirty="0">
                          <a:solidFill>
                            <a:schemeClr val="tx1"/>
                          </a:solidFill>
                        </a:rPr>
                        <a:t>8</a:t>
                      </a:r>
                    </a:p>
                  </a:txBody>
                  <a:tcPr anchor="ctr">
                    <a:lnL w="12700" cap="flat" cmpd="sng" algn="ctr">
                      <a:solidFill>
                        <a:schemeClr val="tx2">
                          <a:lumMod val="60000"/>
                          <a:lumOff val="40000"/>
                        </a:schemeClr>
                      </a:solidFill>
                      <a:prstDash val="solid"/>
                      <a:round/>
                      <a:headEnd type="none" w="med" len="med"/>
                      <a:tailEnd type="none" w="med" len="med"/>
                    </a:lnL>
                    <a:lnR w="12700" cap="flat" cmpd="sng" algn="ctr">
                      <a:solidFill>
                        <a:schemeClr val="tx2">
                          <a:lumMod val="60000"/>
                          <a:lumOff val="40000"/>
                        </a:schemeClr>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b="0" dirty="0">
                        <a:solidFill>
                          <a:schemeClr val="tx1"/>
                        </a:solidFill>
                      </a:endParaRPr>
                    </a:p>
                  </a:txBody>
                  <a:tcPr anchor="ctr">
                    <a:lnL w="12700" cap="flat" cmpd="sng" algn="ctr">
                      <a:solidFill>
                        <a:schemeClr val="tx2">
                          <a:lumMod val="60000"/>
                          <a:lumOff val="40000"/>
                        </a:schemeClr>
                      </a:solidFill>
                      <a:prstDash val="solid"/>
                      <a:round/>
                      <a:headEnd type="none" w="med" len="med"/>
                      <a:tailEnd type="none" w="med" len="med"/>
                    </a:lnL>
                    <a:lnR w="12700" cap="flat" cmpd="sng" algn="ctr">
                      <a:solidFill>
                        <a:schemeClr val="tx2">
                          <a:lumMod val="60000"/>
                          <a:lumOff val="40000"/>
                        </a:schemeClr>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b="0" dirty="0">
                          <a:solidFill>
                            <a:schemeClr val="tx1"/>
                          </a:solidFill>
                        </a:rPr>
                        <a:t>0</a:t>
                      </a:r>
                    </a:p>
                  </a:txBody>
                  <a:tcPr anchor="ctr">
                    <a:lnL w="12700" cap="flat" cmpd="sng" algn="ctr">
                      <a:solidFill>
                        <a:schemeClr val="tx2">
                          <a:lumMod val="60000"/>
                          <a:lumOff val="40000"/>
                        </a:schemeClr>
                      </a:solidFill>
                      <a:prstDash val="solid"/>
                      <a:round/>
                      <a:headEnd type="none" w="med" len="med"/>
                      <a:tailEnd type="none" w="med" len="med"/>
                    </a:lnL>
                    <a:lnR w="12700" cap="flat" cmpd="sng" algn="ctr">
                      <a:solidFill>
                        <a:schemeClr val="tx2">
                          <a:lumMod val="60000"/>
                          <a:lumOff val="40000"/>
                        </a:schemeClr>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784526162"/>
                  </a:ext>
                </a:extLst>
              </a:tr>
            </a:tbl>
          </a:graphicData>
        </a:graphic>
      </p:graphicFrame>
      <p:sp>
        <p:nvSpPr>
          <p:cNvPr id="13" name="Rectangle 12">
            <a:extLst>
              <a:ext uri="{FF2B5EF4-FFF2-40B4-BE49-F238E27FC236}">
                <a16:creationId xmlns:a16="http://schemas.microsoft.com/office/drawing/2014/main" id="{AA0268A2-85CC-4BCC-ACED-F87ECAAA6C67}"/>
              </a:ext>
            </a:extLst>
          </p:cNvPr>
          <p:cNvSpPr/>
          <p:nvPr/>
        </p:nvSpPr>
        <p:spPr>
          <a:xfrm>
            <a:off x="2687505" y="3997031"/>
            <a:ext cx="264816" cy="276999"/>
          </a:xfrm>
          <a:prstGeom prst="rect">
            <a:avLst/>
          </a:prstGeom>
        </p:spPr>
        <p:txBody>
          <a:bodyPr wrap="square">
            <a:spAutoFit/>
          </a:bodyPr>
          <a:lstStyle/>
          <a:p>
            <a:pPr algn="ctr"/>
            <a:r>
              <a:rPr lang="en-GB" sz="1200" b="1" dirty="0">
                <a:solidFill>
                  <a:srgbClr val="87BD31"/>
                </a:solidFill>
              </a:rPr>
              <a:t>3</a:t>
            </a:r>
          </a:p>
        </p:txBody>
      </p:sp>
      <p:sp>
        <p:nvSpPr>
          <p:cNvPr id="14" name="Rectangle 13">
            <a:extLst>
              <a:ext uri="{FF2B5EF4-FFF2-40B4-BE49-F238E27FC236}">
                <a16:creationId xmlns:a16="http://schemas.microsoft.com/office/drawing/2014/main" id="{EA546BA6-AC31-48D2-B6C7-2A9E15953009}"/>
              </a:ext>
            </a:extLst>
          </p:cNvPr>
          <p:cNvSpPr/>
          <p:nvPr/>
        </p:nvSpPr>
        <p:spPr>
          <a:xfrm>
            <a:off x="3160469" y="2804142"/>
            <a:ext cx="308098" cy="369332"/>
          </a:xfrm>
          <a:prstGeom prst="rect">
            <a:avLst/>
          </a:prstGeom>
        </p:spPr>
        <p:txBody>
          <a:bodyPr wrap="none">
            <a:spAutoFit/>
          </a:bodyPr>
          <a:lstStyle/>
          <a:p>
            <a:pPr algn="ctr"/>
            <a:r>
              <a:rPr lang="en-GB" b="1" dirty="0">
                <a:solidFill>
                  <a:srgbClr val="7CAD2D"/>
                </a:solidFill>
              </a:rPr>
              <a:t>5</a:t>
            </a:r>
          </a:p>
        </p:txBody>
      </p:sp>
      <p:sp>
        <p:nvSpPr>
          <p:cNvPr id="15" name="Rectangle 14">
            <a:extLst>
              <a:ext uri="{FF2B5EF4-FFF2-40B4-BE49-F238E27FC236}">
                <a16:creationId xmlns:a16="http://schemas.microsoft.com/office/drawing/2014/main" id="{AE07D69F-A54E-4CA6-9F88-2E39DD6ADE58}"/>
              </a:ext>
            </a:extLst>
          </p:cNvPr>
          <p:cNvSpPr/>
          <p:nvPr/>
        </p:nvSpPr>
        <p:spPr>
          <a:xfrm>
            <a:off x="2167708" y="2804142"/>
            <a:ext cx="306495" cy="369332"/>
          </a:xfrm>
          <a:prstGeom prst="rect">
            <a:avLst/>
          </a:prstGeom>
        </p:spPr>
        <p:txBody>
          <a:bodyPr wrap="none">
            <a:spAutoFit/>
          </a:bodyPr>
          <a:lstStyle/>
          <a:p>
            <a:pPr algn="ctr"/>
            <a:r>
              <a:rPr lang="en-GB" b="1" dirty="0">
                <a:solidFill>
                  <a:srgbClr val="7CAD2D"/>
                </a:solidFill>
              </a:rPr>
              <a:t>2</a:t>
            </a:r>
          </a:p>
        </p:txBody>
      </p:sp>
      <p:sp>
        <p:nvSpPr>
          <p:cNvPr id="16" name="Rectangle 15">
            <a:extLst>
              <a:ext uri="{FF2B5EF4-FFF2-40B4-BE49-F238E27FC236}">
                <a16:creationId xmlns:a16="http://schemas.microsoft.com/office/drawing/2014/main" id="{1701271E-4205-445B-94FB-896DC3459B3C}"/>
              </a:ext>
            </a:extLst>
          </p:cNvPr>
          <p:cNvSpPr/>
          <p:nvPr/>
        </p:nvSpPr>
        <p:spPr>
          <a:xfrm>
            <a:off x="2680620" y="3709490"/>
            <a:ext cx="300083" cy="369332"/>
          </a:xfrm>
          <a:prstGeom prst="rect">
            <a:avLst/>
          </a:prstGeom>
        </p:spPr>
        <p:txBody>
          <a:bodyPr wrap="none">
            <a:spAutoFit/>
          </a:bodyPr>
          <a:lstStyle/>
          <a:p>
            <a:pPr algn="ctr"/>
            <a:r>
              <a:rPr lang="en-GB" b="1" dirty="0">
                <a:solidFill>
                  <a:srgbClr val="7CAD2D"/>
                </a:solidFill>
              </a:rPr>
              <a:t>7</a:t>
            </a:r>
          </a:p>
        </p:txBody>
      </p:sp>
      <p:sp>
        <p:nvSpPr>
          <p:cNvPr id="17" name="Rectangle 16">
            <a:extLst>
              <a:ext uri="{FF2B5EF4-FFF2-40B4-BE49-F238E27FC236}">
                <a16:creationId xmlns:a16="http://schemas.microsoft.com/office/drawing/2014/main" id="{8E30480A-8B4A-4FE5-8A63-9C9E35436E66}"/>
              </a:ext>
            </a:extLst>
          </p:cNvPr>
          <p:cNvSpPr/>
          <p:nvPr/>
        </p:nvSpPr>
        <p:spPr>
          <a:xfrm>
            <a:off x="2206009" y="3997031"/>
            <a:ext cx="266420" cy="276999"/>
          </a:xfrm>
          <a:prstGeom prst="rect">
            <a:avLst/>
          </a:prstGeom>
        </p:spPr>
        <p:txBody>
          <a:bodyPr wrap="none">
            <a:spAutoFit/>
          </a:bodyPr>
          <a:lstStyle/>
          <a:p>
            <a:pPr algn="ctr"/>
            <a:r>
              <a:rPr lang="en-GB" sz="1200" b="1" dirty="0">
                <a:solidFill>
                  <a:srgbClr val="87BD31"/>
                </a:solidFill>
              </a:rPr>
              <a:t>2</a:t>
            </a:r>
          </a:p>
        </p:txBody>
      </p:sp>
      <p:sp>
        <p:nvSpPr>
          <p:cNvPr id="18" name="Rectangle 17">
            <a:extLst>
              <a:ext uri="{FF2B5EF4-FFF2-40B4-BE49-F238E27FC236}">
                <a16:creationId xmlns:a16="http://schemas.microsoft.com/office/drawing/2014/main" id="{7CA44509-6EFE-45AB-8D8A-9F7E3DAFDD61}"/>
              </a:ext>
            </a:extLst>
          </p:cNvPr>
          <p:cNvSpPr/>
          <p:nvPr/>
        </p:nvSpPr>
        <p:spPr>
          <a:xfrm>
            <a:off x="2186767" y="4519494"/>
            <a:ext cx="248787" cy="276999"/>
          </a:xfrm>
          <a:prstGeom prst="rect">
            <a:avLst/>
          </a:prstGeom>
        </p:spPr>
        <p:txBody>
          <a:bodyPr wrap="square">
            <a:spAutoFit/>
          </a:bodyPr>
          <a:lstStyle/>
          <a:p>
            <a:pPr algn="ctr"/>
            <a:r>
              <a:rPr lang="en-GB" sz="1200" b="1" dirty="0">
                <a:solidFill>
                  <a:srgbClr val="87BD31"/>
                </a:solidFill>
              </a:rPr>
              <a:t>1</a:t>
            </a:r>
          </a:p>
        </p:txBody>
      </p:sp>
      <p:sp>
        <p:nvSpPr>
          <p:cNvPr id="19" name="Rectangle 18">
            <a:extLst>
              <a:ext uri="{FF2B5EF4-FFF2-40B4-BE49-F238E27FC236}">
                <a16:creationId xmlns:a16="http://schemas.microsoft.com/office/drawing/2014/main" id="{8A5BE712-1C25-4768-94F9-FA3C234336F7}"/>
              </a:ext>
            </a:extLst>
          </p:cNvPr>
          <p:cNvSpPr/>
          <p:nvPr/>
        </p:nvSpPr>
        <p:spPr>
          <a:xfrm>
            <a:off x="2169463" y="4231953"/>
            <a:ext cx="304892" cy="369332"/>
          </a:xfrm>
          <a:prstGeom prst="rect">
            <a:avLst/>
          </a:prstGeom>
        </p:spPr>
        <p:txBody>
          <a:bodyPr wrap="none">
            <a:spAutoFit/>
          </a:bodyPr>
          <a:lstStyle/>
          <a:p>
            <a:pPr algn="ctr"/>
            <a:r>
              <a:rPr lang="en-GB" b="1" dirty="0">
                <a:solidFill>
                  <a:srgbClr val="7CAD2D"/>
                </a:solidFill>
              </a:rPr>
              <a:t>3</a:t>
            </a:r>
          </a:p>
        </p:txBody>
      </p:sp>
      <p:sp>
        <p:nvSpPr>
          <p:cNvPr id="20" name="Rectangle 19">
            <a:extLst>
              <a:ext uri="{FF2B5EF4-FFF2-40B4-BE49-F238E27FC236}">
                <a16:creationId xmlns:a16="http://schemas.microsoft.com/office/drawing/2014/main" id="{D5FED51C-8D31-49CE-A003-D3ECC8FBBF9B}"/>
              </a:ext>
            </a:extLst>
          </p:cNvPr>
          <p:cNvSpPr/>
          <p:nvPr/>
        </p:nvSpPr>
        <p:spPr>
          <a:xfrm>
            <a:off x="1701878" y="4519494"/>
            <a:ext cx="248787" cy="276999"/>
          </a:xfrm>
          <a:prstGeom prst="rect">
            <a:avLst/>
          </a:prstGeom>
        </p:spPr>
        <p:txBody>
          <a:bodyPr wrap="none">
            <a:spAutoFit/>
          </a:bodyPr>
          <a:lstStyle/>
          <a:p>
            <a:pPr algn="ctr"/>
            <a:r>
              <a:rPr lang="en-GB" sz="1200" b="1" dirty="0">
                <a:solidFill>
                  <a:srgbClr val="87BD31"/>
                </a:solidFill>
              </a:rPr>
              <a:t>1</a:t>
            </a:r>
          </a:p>
        </p:txBody>
      </p:sp>
      <p:sp>
        <p:nvSpPr>
          <p:cNvPr id="21" name="Rectangle 20">
            <a:extLst>
              <a:ext uri="{FF2B5EF4-FFF2-40B4-BE49-F238E27FC236}">
                <a16:creationId xmlns:a16="http://schemas.microsoft.com/office/drawing/2014/main" id="{87EFE355-BAC5-4E4C-8A45-7AF8AD614D5C}"/>
              </a:ext>
            </a:extLst>
          </p:cNvPr>
          <p:cNvSpPr/>
          <p:nvPr/>
        </p:nvSpPr>
        <p:spPr>
          <a:xfrm>
            <a:off x="2681894" y="4818709"/>
            <a:ext cx="306495" cy="369332"/>
          </a:xfrm>
          <a:prstGeom prst="rect">
            <a:avLst/>
          </a:prstGeom>
        </p:spPr>
        <p:txBody>
          <a:bodyPr wrap="none">
            <a:spAutoFit/>
          </a:bodyPr>
          <a:lstStyle/>
          <a:p>
            <a:pPr algn="ctr"/>
            <a:r>
              <a:rPr lang="en-GB" b="1" dirty="0">
                <a:solidFill>
                  <a:srgbClr val="7CAD2D"/>
                </a:solidFill>
              </a:rPr>
              <a:t>2</a:t>
            </a:r>
          </a:p>
        </p:txBody>
      </p:sp>
      <p:sp>
        <p:nvSpPr>
          <p:cNvPr id="22" name="Rectangle 21">
            <a:extLst>
              <a:ext uri="{FF2B5EF4-FFF2-40B4-BE49-F238E27FC236}">
                <a16:creationId xmlns:a16="http://schemas.microsoft.com/office/drawing/2014/main" id="{ED01E561-3788-42A8-B13A-432923C38C80}"/>
              </a:ext>
            </a:extLst>
          </p:cNvPr>
          <p:cNvSpPr/>
          <p:nvPr/>
        </p:nvSpPr>
        <p:spPr>
          <a:xfrm>
            <a:off x="2186767" y="5286048"/>
            <a:ext cx="248787" cy="276999"/>
          </a:xfrm>
          <a:prstGeom prst="rect">
            <a:avLst/>
          </a:prstGeom>
        </p:spPr>
        <p:txBody>
          <a:bodyPr wrap="square">
            <a:spAutoFit/>
          </a:bodyPr>
          <a:lstStyle/>
          <a:p>
            <a:pPr algn="ctr"/>
            <a:r>
              <a:rPr lang="en-GB" sz="1200" b="1" dirty="0">
                <a:solidFill>
                  <a:srgbClr val="87BD31"/>
                </a:solidFill>
              </a:rPr>
              <a:t>1</a:t>
            </a:r>
          </a:p>
        </p:txBody>
      </p:sp>
      <p:sp>
        <p:nvSpPr>
          <p:cNvPr id="23" name="Rectangle 22">
            <a:extLst>
              <a:ext uri="{FF2B5EF4-FFF2-40B4-BE49-F238E27FC236}">
                <a16:creationId xmlns:a16="http://schemas.microsoft.com/office/drawing/2014/main" id="{7911009A-99DE-45B8-90DE-84E14C717A57}"/>
              </a:ext>
            </a:extLst>
          </p:cNvPr>
          <p:cNvSpPr/>
          <p:nvPr/>
        </p:nvSpPr>
        <p:spPr>
          <a:xfrm>
            <a:off x="1687970" y="4818709"/>
            <a:ext cx="320922" cy="369332"/>
          </a:xfrm>
          <a:prstGeom prst="rect">
            <a:avLst/>
          </a:prstGeom>
        </p:spPr>
        <p:txBody>
          <a:bodyPr wrap="none">
            <a:spAutoFit/>
          </a:bodyPr>
          <a:lstStyle/>
          <a:p>
            <a:pPr algn="ctr"/>
            <a:r>
              <a:rPr lang="en-GB" b="1" dirty="0">
                <a:solidFill>
                  <a:srgbClr val="7CAD2D"/>
                </a:solidFill>
              </a:rPr>
              <a:t>8</a:t>
            </a:r>
          </a:p>
        </p:txBody>
      </p:sp>
      <p:sp>
        <p:nvSpPr>
          <p:cNvPr id="24" name="Rectangle 23">
            <a:extLst>
              <a:ext uri="{FF2B5EF4-FFF2-40B4-BE49-F238E27FC236}">
                <a16:creationId xmlns:a16="http://schemas.microsoft.com/office/drawing/2014/main" id="{35448F5A-1414-40DF-BBF7-12A3635AF1F6}"/>
              </a:ext>
            </a:extLst>
          </p:cNvPr>
          <p:cNvSpPr/>
          <p:nvPr/>
        </p:nvSpPr>
        <p:spPr>
          <a:xfrm>
            <a:off x="6361152" y="2804142"/>
            <a:ext cx="312907" cy="369332"/>
          </a:xfrm>
          <a:prstGeom prst="rect">
            <a:avLst/>
          </a:prstGeom>
        </p:spPr>
        <p:txBody>
          <a:bodyPr wrap="none">
            <a:spAutoFit/>
          </a:bodyPr>
          <a:lstStyle/>
          <a:p>
            <a:pPr algn="ctr"/>
            <a:r>
              <a:rPr lang="en-GB" b="1" dirty="0">
                <a:solidFill>
                  <a:srgbClr val="7CAD2D"/>
                </a:solidFill>
              </a:rPr>
              <a:t>6</a:t>
            </a:r>
          </a:p>
        </p:txBody>
      </p:sp>
      <p:sp>
        <p:nvSpPr>
          <p:cNvPr id="25" name="Rectangle 24">
            <a:extLst>
              <a:ext uri="{FF2B5EF4-FFF2-40B4-BE49-F238E27FC236}">
                <a16:creationId xmlns:a16="http://schemas.microsoft.com/office/drawing/2014/main" id="{C8948A40-78B4-4965-A189-1FC9A634F136}"/>
              </a:ext>
            </a:extLst>
          </p:cNvPr>
          <p:cNvSpPr/>
          <p:nvPr/>
        </p:nvSpPr>
        <p:spPr>
          <a:xfrm>
            <a:off x="7361721" y="3303946"/>
            <a:ext cx="306495" cy="369332"/>
          </a:xfrm>
          <a:prstGeom prst="rect">
            <a:avLst/>
          </a:prstGeom>
        </p:spPr>
        <p:txBody>
          <a:bodyPr wrap="none">
            <a:spAutoFit/>
          </a:bodyPr>
          <a:lstStyle/>
          <a:p>
            <a:pPr algn="ctr"/>
            <a:r>
              <a:rPr lang="en-GB" b="1" dirty="0">
                <a:solidFill>
                  <a:srgbClr val="7CAD2D"/>
                </a:solidFill>
              </a:rPr>
              <a:t>2</a:t>
            </a:r>
          </a:p>
        </p:txBody>
      </p:sp>
      <p:sp>
        <p:nvSpPr>
          <p:cNvPr id="26" name="Rectangle 25">
            <a:extLst>
              <a:ext uri="{FF2B5EF4-FFF2-40B4-BE49-F238E27FC236}">
                <a16:creationId xmlns:a16="http://schemas.microsoft.com/office/drawing/2014/main" id="{DD40719F-64FF-4BA3-8A3B-EA1D30D73B2B}"/>
              </a:ext>
            </a:extLst>
          </p:cNvPr>
          <p:cNvSpPr/>
          <p:nvPr/>
        </p:nvSpPr>
        <p:spPr>
          <a:xfrm>
            <a:off x="6888314" y="3997031"/>
            <a:ext cx="264816" cy="276999"/>
          </a:xfrm>
          <a:prstGeom prst="rect">
            <a:avLst/>
          </a:prstGeom>
        </p:spPr>
        <p:txBody>
          <a:bodyPr wrap="square">
            <a:spAutoFit/>
          </a:bodyPr>
          <a:lstStyle/>
          <a:p>
            <a:pPr algn="ctr"/>
            <a:r>
              <a:rPr lang="en-GB" sz="1200" b="1" dirty="0">
                <a:solidFill>
                  <a:srgbClr val="87BD31"/>
                </a:solidFill>
              </a:rPr>
              <a:t>1</a:t>
            </a:r>
          </a:p>
        </p:txBody>
      </p:sp>
      <p:sp>
        <p:nvSpPr>
          <p:cNvPr id="27" name="Rectangle 26">
            <a:extLst>
              <a:ext uri="{FF2B5EF4-FFF2-40B4-BE49-F238E27FC236}">
                <a16:creationId xmlns:a16="http://schemas.microsoft.com/office/drawing/2014/main" id="{6A8EB3CD-B7D0-4D04-806C-38471EB8A34F}"/>
              </a:ext>
            </a:extLst>
          </p:cNvPr>
          <p:cNvSpPr/>
          <p:nvPr/>
        </p:nvSpPr>
        <p:spPr>
          <a:xfrm>
            <a:off x="6379308" y="3759898"/>
            <a:ext cx="306495" cy="369332"/>
          </a:xfrm>
          <a:prstGeom prst="rect">
            <a:avLst/>
          </a:prstGeom>
        </p:spPr>
        <p:txBody>
          <a:bodyPr wrap="square">
            <a:spAutoFit/>
          </a:bodyPr>
          <a:lstStyle/>
          <a:p>
            <a:pPr algn="ctr"/>
            <a:r>
              <a:rPr lang="en-GB" b="1" dirty="0">
                <a:solidFill>
                  <a:srgbClr val="7CAD2D"/>
                </a:solidFill>
              </a:rPr>
              <a:t>2</a:t>
            </a:r>
          </a:p>
        </p:txBody>
      </p:sp>
      <p:sp>
        <p:nvSpPr>
          <p:cNvPr id="28" name="Rectangle 27">
            <a:extLst>
              <a:ext uri="{FF2B5EF4-FFF2-40B4-BE49-F238E27FC236}">
                <a16:creationId xmlns:a16="http://schemas.microsoft.com/office/drawing/2014/main" id="{FABB9766-1830-4256-9DB8-927890EDB5E2}"/>
              </a:ext>
            </a:extLst>
          </p:cNvPr>
          <p:cNvSpPr/>
          <p:nvPr/>
        </p:nvSpPr>
        <p:spPr>
          <a:xfrm>
            <a:off x="6879925" y="4246716"/>
            <a:ext cx="306495" cy="369332"/>
          </a:xfrm>
          <a:prstGeom prst="rect">
            <a:avLst/>
          </a:prstGeom>
        </p:spPr>
        <p:txBody>
          <a:bodyPr wrap="square">
            <a:spAutoFit/>
          </a:bodyPr>
          <a:lstStyle/>
          <a:p>
            <a:pPr algn="ctr"/>
            <a:r>
              <a:rPr lang="en-GB" b="1" dirty="0">
                <a:solidFill>
                  <a:srgbClr val="7CAD2D"/>
                </a:solidFill>
              </a:rPr>
              <a:t>8</a:t>
            </a:r>
          </a:p>
        </p:txBody>
      </p:sp>
      <p:sp>
        <p:nvSpPr>
          <p:cNvPr id="29" name="Rectangle 28">
            <a:extLst>
              <a:ext uri="{FF2B5EF4-FFF2-40B4-BE49-F238E27FC236}">
                <a16:creationId xmlns:a16="http://schemas.microsoft.com/office/drawing/2014/main" id="{007E9826-27F8-4E30-BA5D-513B78F1B50A}"/>
              </a:ext>
            </a:extLst>
          </p:cNvPr>
          <p:cNvSpPr/>
          <p:nvPr/>
        </p:nvSpPr>
        <p:spPr>
          <a:xfrm>
            <a:off x="6409243" y="4512921"/>
            <a:ext cx="264816" cy="276999"/>
          </a:xfrm>
          <a:prstGeom prst="rect">
            <a:avLst/>
          </a:prstGeom>
        </p:spPr>
        <p:txBody>
          <a:bodyPr wrap="square">
            <a:spAutoFit/>
          </a:bodyPr>
          <a:lstStyle/>
          <a:p>
            <a:pPr algn="ctr"/>
            <a:r>
              <a:rPr lang="en-GB" sz="1200" b="1" dirty="0">
                <a:solidFill>
                  <a:srgbClr val="87BD31"/>
                </a:solidFill>
              </a:rPr>
              <a:t>2</a:t>
            </a:r>
          </a:p>
        </p:txBody>
      </p:sp>
      <p:sp>
        <p:nvSpPr>
          <p:cNvPr id="30" name="Rectangle 29">
            <a:extLst>
              <a:ext uri="{FF2B5EF4-FFF2-40B4-BE49-F238E27FC236}">
                <a16:creationId xmlns:a16="http://schemas.microsoft.com/office/drawing/2014/main" id="{CAE7F687-A4D2-41E8-8BA0-D4927131711A}"/>
              </a:ext>
            </a:extLst>
          </p:cNvPr>
          <p:cNvSpPr/>
          <p:nvPr/>
        </p:nvSpPr>
        <p:spPr>
          <a:xfrm>
            <a:off x="5921077" y="4512921"/>
            <a:ext cx="264816" cy="276999"/>
          </a:xfrm>
          <a:prstGeom prst="rect">
            <a:avLst/>
          </a:prstGeom>
        </p:spPr>
        <p:txBody>
          <a:bodyPr wrap="square">
            <a:spAutoFit/>
          </a:bodyPr>
          <a:lstStyle/>
          <a:p>
            <a:pPr algn="ctr"/>
            <a:r>
              <a:rPr lang="en-GB" sz="1200" b="1" dirty="0">
                <a:solidFill>
                  <a:srgbClr val="87BD31"/>
                </a:solidFill>
              </a:rPr>
              <a:t>1</a:t>
            </a:r>
          </a:p>
        </p:txBody>
      </p:sp>
      <p:sp>
        <p:nvSpPr>
          <p:cNvPr id="31" name="Rectangle 30">
            <a:extLst>
              <a:ext uri="{FF2B5EF4-FFF2-40B4-BE49-F238E27FC236}">
                <a16:creationId xmlns:a16="http://schemas.microsoft.com/office/drawing/2014/main" id="{DF7736D7-FF9F-4814-B690-ACFFCF6B2302}"/>
              </a:ext>
            </a:extLst>
          </p:cNvPr>
          <p:cNvSpPr/>
          <p:nvPr/>
        </p:nvSpPr>
        <p:spPr>
          <a:xfrm>
            <a:off x="5403018" y="4264210"/>
            <a:ext cx="306495" cy="369332"/>
          </a:xfrm>
          <a:prstGeom prst="rect">
            <a:avLst/>
          </a:prstGeom>
        </p:spPr>
        <p:txBody>
          <a:bodyPr wrap="square">
            <a:spAutoFit/>
          </a:bodyPr>
          <a:lstStyle/>
          <a:p>
            <a:pPr algn="ctr"/>
            <a:r>
              <a:rPr lang="en-GB" b="1" dirty="0">
                <a:solidFill>
                  <a:srgbClr val="7CAD2D"/>
                </a:solidFill>
              </a:rPr>
              <a:t>2</a:t>
            </a:r>
          </a:p>
        </p:txBody>
      </p:sp>
      <p:sp>
        <p:nvSpPr>
          <p:cNvPr id="32" name="Rectangle 31">
            <a:extLst>
              <a:ext uri="{FF2B5EF4-FFF2-40B4-BE49-F238E27FC236}">
                <a16:creationId xmlns:a16="http://schemas.microsoft.com/office/drawing/2014/main" id="{8FDDEFBD-944C-42C4-B86B-BD31D8B171C6}"/>
              </a:ext>
            </a:extLst>
          </p:cNvPr>
          <p:cNvSpPr/>
          <p:nvPr/>
        </p:nvSpPr>
        <p:spPr>
          <a:xfrm>
            <a:off x="7361720" y="4818709"/>
            <a:ext cx="306495" cy="369332"/>
          </a:xfrm>
          <a:prstGeom prst="rect">
            <a:avLst/>
          </a:prstGeom>
        </p:spPr>
        <p:txBody>
          <a:bodyPr wrap="square">
            <a:spAutoFit/>
          </a:bodyPr>
          <a:lstStyle/>
          <a:p>
            <a:pPr algn="ctr"/>
            <a:r>
              <a:rPr lang="en-GB" b="1" dirty="0">
                <a:solidFill>
                  <a:srgbClr val="7CAD2D"/>
                </a:solidFill>
              </a:rPr>
              <a:t>4</a:t>
            </a:r>
          </a:p>
        </p:txBody>
      </p:sp>
      <p:sp>
        <p:nvSpPr>
          <p:cNvPr id="33" name="Rectangle 32">
            <a:extLst>
              <a:ext uri="{FF2B5EF4-FFF2-40B4-BE49-F238E27FC236}">
                <a16:creationId xmlns:a16="http://schemas.microsoft.com/office/drawing/2014/main" id="{F4C429E7-19FE-4B57-98F0-E51715AED720}"/>
              </a:ext>
            </a:extLst>
          </p:cNvPr>
          <p:cNvSpPr/>
          <p:nvPr/>
        </p:nvSpPr>
        <p:spPr>
          <a:xfrm>
            <a:off x="5884574" y="4818709"/>
            <a:ext cx="306495" cy="369332"/>
          </a:xfrm>
          <a:prstGeom prst="rect">
            <a:avLst/>
          </a:prstGeom>
        </p:spPr>
        <p:txBody>
          <a:bodyPr wrap="square">
            <a:spAutoFit/>
          </a:bodyPr>
          <a:lstStyle/>
          <a:p>
            <a:pPr algn="ctr"/>
            <a:r>
              <a:rPr lang="en-GB" b="1" dirty="0">
                <a:solidFill>
                  <a:srgbClr val="7CAD2D"/>
                </a:solidFill>
              </a:rPr>
              <a:t>6</a:t>
            </a:r>
          </a:p>
        </p:txBody>
      </p:sp>
      <p:sp>
        <p:nvSpPr>
          <p:cNvPr id="2" name="Rectangle 1">
            <a:extLst>
              <a:ext uri="{FF2B5EF4-FFF2-40B4-BE49-F238E27FC236}">
                <a16:creationId xmlns:a16="http://schemas.microsoft.com/office/drawing/2014/main" id="{FC3EADF9-48C2-48D6-A40E-119626F7C590}"/>
              </a:ext>
            </a:extLst>
          </p:cNvPr>
          <p:cNvSpPr/>
          <p:nvPr/>
        </p:nvSpPr>
        <p:spPr>
          <a:xfrm>
            <a:off x="6316911" y="2769971"/>
            <a:ext cx="436228" cy="437059"/>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4" name="Rectangle 33">
            <a:extLst>
              <a:ext uri="{FF2B5EF4-FFF2-40B4-BE49-F238E27FC236}">
                <a16:creationId xmlns:a16="http://schemas.microsoft.com/office/drawing/2014/main" id="{8CC08CE6-7ED5-4385-BBB6-095E8DC385A3}"/>
              </a:ext>
            </a:extLst>
          </p:cNvPr>
          <p:cNvSpPr/>
          <p:nvPr/>
        </p:nvSpPr>
        <p:spPr>
          <a:xfrm>
            <a:off x="7296853" y="3270082"/>
            <a:ext cx="436228" cy="437059"/>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5" name="Rectangle 34">
            <a:extLst>
              <a:ext uri="{FF2B5EF4-FFF2-40B4-BE49-F238E27FC236}">
                <a16:creationId xmlns:a16="http://schemas.microsoft.com/office/drawing/2014/main" id="{50AE2A53-C233-4462-AE13-1D80062EAC1C}"/>
              </a:ext>
            </a:extLst>
          </p:cNvPr>
          <p:cNvSpPr/>
          <p:nvPr/>
        </p:nvSpPr>
        <p:spPr>
          <a:xfrm>
            <a:off x="3088015" y="2769970"/>
            <a:ext cx="436228" cy="437059"/>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6" name="Rectangle 35">
            <a:extLst>
              <a:ext uri="{FF2B5EF4-FFF2-40B4-BE49-F238E27FC236}">
                <a16:creationId xmlns:a16="http://schemas.microsoft.com/office/drawing/2014/main" id="{FFB0CB79-50F7-49DA-AEE6-B1CBDF4D12E3}"/>
              </a:ext>
            </a:extLst>
          </p:cNvPr>
          <p:cNvSpPr/>
          <p:nvPr/>
        </p:nvSpPr>
        <p:spPr>
          <a:xfrm>
            <a:off x="2110472" y="2769970"/>
            <a:ext cx="436228" cy="437059"/>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7" name="Rectangle 36">
            <a:extLst>
              <a:ext uri="{FF2B5EF4-FFF2-40B4-BE49-F238E27FC236}">
                <a16:creationId xmlns:a16="http://schemas.microsoft.com/office/drawing/2014/main" id="{B2A37388-D9F9-49C3-AA59-D5102DC10B93}"/>
              </a:ext>
            </a:extLst>
          </p:cNvPr>
          <p:cNvSpPr/>
          <p:nvPr/>
        </p:nvSpPr>
        <p:spPr>
          <a:xfrm>
            <a:off x="2601799" y="3778215"/>
            <a:ext cx="436228" cy="437059"/>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8" name="Rectangle 37">
            <a:extLst>
              <a:ext uri="{FF2B5EF4-FFF2-40B4-BE49-F238E27FC236}">
                <a16:creationId xmlns:a16="http://schemas.microsoft.com/office/drawing/2014/main" id="{855C4C03-2C6E-4528-83EA-A59BBE6F16C5}"/>
              </a:ext>
            </a:extLst>
          </p:cNvPr>
          <p:cNvSpPr/>
          <p:nvPr/>
        </p:nvSpPr>
        <p:spPr>
          <a:xfrm>
            <a:off x="2110472" y="4282689"/>
            <a:ext cx="436228" cy="437059"/>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9" name="Rectangle 38">
            <a:extLst>
              <a:ext uri="{FF2B5EF4-FFF2-40B4-BE49-F238E27FC236}">
                <a16:creationId xmlns:a16="http://schemas.microsoft.com/office/drawing/2014/main" id="{966984E7-DC8D-49B9-9706-B67EB03FE500}"/>
              </a:ext>
            </a:extLst>
          </p:cNvPr>
          <p:cNvSpPr/>
          <p:nvPr/>
        </p:nvSpPr>
        <p:spPr>
          <a:xfrm>
            <a:off x="1615866" y="4793234"/>
            <a:ext cx="436228" cy="437059"/>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0" name="Rectangle 39">
            <a:extLst>
              <a:ext uri="{FF2B5EF4-FFF2-40B4-BE49-F238E27FC236}">
                <a16:creationId xmlns:a16="http://schemas.microsoft.com/office/drawing/2014/main" id="{2EB2483A-3193-4276-ABD8-2B04B05AF348}"/>
              </a:ext>
            </a:extLst>
          </p:cNvPr>
          <p:cNvSpPr/>
          <p:nvPr/>
        </p:nvSpPr>
        <p:spPr>
          <a:xfrm>
            <a:off x="2598152" y="4793234"/>
            <a:ext cx="436228" cy="437059"/>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Rectangle 40">
            <a:extLst>
              <a:ext uri="{FF2B5EF4-FFF2-40B4-BE49-F238E27FC236}">
                <a16:creationId xmlns:a16="http://schemas.microsoft.com/office/drawing/2014/main" id="{0F20BE4A-5EE8-438E-928A-91DE83DEA1F9}"/>
              </a:ext>
            </a:extLst>
          </p:cNvPr>
          <p:cNvSpPr/>
          <p:nvPr/>
        </p:nvSpPr>
        <p:spPr>
          <a:xfrm>
            <a:off x="5338151" y="4286002"/>
            <a:ext cx="436228" cy="437059"/>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 name="Rectangle 41">
            <a:extLst>
              <a:ext uri="{FF2B5EF4-FFF2-40B4-BE49-F238E27FC236}">
                <a16:creationId xmlns:a16="http://schemas.microsoft.com/office/drawing/2014/main" id="{B4B41756-50C5-49BC-9F67-F9631CEDDEA1}"/>
              </a:ext>
            </a:extLst>
          </p:cNvPr>
          <p:cNvSpPr/>
          <p:nvPr/>
        </p:nvSpPr>
        <p:spPr>
          <a:xfrm>
            <a:off x="6806669" y="4277613"/>
            <a:ext cx="436228" cy="437059"/>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3" name="Rectangle 42">
            <a:extLst>
              <a:ext uri="{FF2B5EF4-FFF2-40B4-BE49-F238E27FC236}">
                <a16:creationId xmlns:a16="http://schemas.microsoft.com/office/drawing/2014/main" id="{0F4A0460-AC9C-44B9-A3F9-29CF1B24FCBF}"/>
              </a:ext>
            </a:extLst>
          </p:cNvPr>
          <p:cNvSpPr/>
          <p:nvPr/>
        </p:nvSpPr>
        <p:spPr>
          <a:xfrm>
            <a:off x="6315394" y="3784757"/>
            <a:ext cx="436228" cy="437059"/>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4" name="Rectangle 43">
            <a:extLst>
              <a:ext uri="{FF2B5EF4-FFF2-40B4-BE49-F238E27FC236}">
                <a16:creationId xmlns:a16="http://schemas.microsoft.com/office/drawing/2014/main" id="{F0EAD91D-4B28-437E-AF79-15664CFFB817}"/>
              </a:ext>
            </a:extLst>
          </p:cNvPr>
          <p:cNvSpPr/>
          <p:nvPr/>
        </p:nvSpPr>
        <p:spPr>
          <a:xfrm>
            <a:off x="7296853" y="4789920"/>
            <a:ext cx="436228" cy="437059"/>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5" name="Rectangle 44">
            <a:extLst>
              <a:ext uri="{FF2B5EF4-FFF2-40B4-BE49-F238E27FC236}">
                <a16:creationId xmlns:a16="http://schemas.microsoft.com/office/drawing/2014/main" id="{929074E2-F87A-4461-BB35-2775BBEE8625}"/>
              </a:ext>
            </a:extLst>
          </p:cNvPr>
          <p:cNvSpPr/>
          <p:nvPr/>
        </p:nvSpPr>
        <p:spPr>
          <a:xfrm>
            <a:off x="5828096" y="4789920"/>
            <a:ext cx="436228" cy="437059"/>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41951363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500"/>
                                        <p:tgtEl>
                                          <p:spTgt spid="16"/>
                                        </p:tgtEl>
                                      </p:cBhvr>
                                    </p:animEffect>
                                  </p:childTnLst>
                                </p:cTn>
                              </p:par>
                            </p:childTnLst>
                          </p:cTn>
                        </p:par>
                        <p:par>
                          <p:cTn id="18" fill="hold">
                            <p:stCondLst>
                              <p:cond delay="500"/>
                            </p:stCondLst>
                            <p:childTnLst>
                              <p:par>
                                <p:cTn id="19" presetID="10" presetClass="entr" presetSubtype="0" fill="hold" grpId="0" nodeType="after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fade">
                                      <p:cBhvr>
                                        <p:cTn id="21" dur="500"/>
                                        <p:tgtEl>
                                          <p:spTgt spid="17"/>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15"/>
                                        </p:tgtEl>
                                        <p:attrNameLst>
                                          <p:attrName>style.visibility</p:attrName>
                                        </p:attrNameLst>
                                      </p:cBhvr>
                                      <p:to>
                                        <p:strVal val="visible"/>
                                      </p:to>
                                    </p:set>
                                    <p:animEffect transition="in" filter="fade">
                                      <p:cBhvr>
                                        <p:cTn id="26" dur="500"/>
                                        <p:tgtEl>
                                          <p:spTgt spid="15"/>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fade">
                                      <p:cBhvr>
                                        <p:cTn id="31" dur="500"/>
                                        <p:tgtEl>
                                          <p:spTgt spid="18"/>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19"/>
                                        </p:tgtEl>
                                        <p:attrNameLst>
                                          <p:attrName>style.visibility</p:attrName>
                                        </p:attrNameLst>
                                      </p:cBhvr>
                                      <p:to>
                                        <p:strVal val="visible"/>
                                      </p:to>
                                    </p:set>
                                    <p:animEffect transition="in" filter="fade">
                                      <p:cBhvr>
                                        <p:cTn id="36" dur="500"/>
                                        <p:tgtEl>
                                          <p:spTgt spid="19"/>
                                        </p:tgtEl>
                                      </p:cBhvr>
                                    </p:animEffect>
                                  </p:childTnLst>
                                </p:cTn>
                              </p:par>
                            </p:childTnLst>
                          </p:cTn>
                        </p:par>
                        <p:par>
                          <p:cTn id="37" fill="hold">
                            <p:stCondLst>
                              <p:cond delay="500"/>
                            </p:stCondLst>
                            <p:childTnLst>
                              <p:par>
                                <p:cTn id="38" presetID="10" presetClass="entr" presetSubtype="0" fill="hold" grpId="0" nodeType="afterEffect">
                                  <p:stCondLst>
                                    <p:cond delay="0"/>
                                  </p:stCondLst>
                                  <p:childTnLst>
                                    <p:set>
                                      <p:cBhvr>
                                        <p:cTn id="39" dur="1" fill="hold">
                                          <p:stCondLst>
                                            <p:cond delay="0"/>
                                          </p:stCondLst>
                                        </p:cTn>
                                        <p:tgtEl>
                                          <p:spTgt spid="20"/>
                                        </p:tgtEl>
                                        <p:attrNameLst>
                                          <p:attrName>style.visibility</p:attrName>
                                        </p:attrNameLst>
                                      </p:cBhvr>
                                      <p:to>
                                        <p:strVal val="visible"/>
                                      </p:to>
                                    </p:set>
                                    <p:animEffect transition="in" filter="fade">
                                      <p:cBhvr>
                                        <p:cTn id="40" dur="500"/>
                                        <p:tgtEl>
                                          <p:spTgt spid="20"/>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grpId="0" nodeType="clickEffect">
                                  <p:stCondLst>
                                    <p:cond delay="0"/>
                                  </p:stCondLst>
                                  <p:childTnLst>
                                    <p:set>
                                      <p:cBhvr>
                                        <p:cTn id="44" dur="1" fill="hold">
                                          <p:stCondLst>
                                            <p:cond delay="0"/>
                                          </p:stCondLst>
                                        </p:cTn>
                                        <p:tgtEl>
                                          <p:spTgt spid="21"/>
                                        </p:tgtEl>
                                        <p:attrNameLst>
                                          <p:attrName>style.visibility</p:attrName>
                                        </p:attrNameLst>
                                      </p:cBhvr>
                                      <p:to>
                                        <p:strVal val="visible"/>
                                      </p:to>
                                    </p:set>
                                    <p:animEffect transition="in" filter="fade">
                                      <p:cBhvr>
                                        <p:cTn id="45" dur="500"/>
                                        <p:tgtEl>
                                          <p:spTgt spid="21"/>
                                        </p:tgtEl>
                                      </p:cBhvr>
                                    </p:animEffect>
                                  </p:childTnLst>
                                </p:cTn>
                              </p:par>
                            </p:childTnLst>
                          </p:cTn>
                        </p:par>
                        <p:par>
                          <p:cTn id="46" fill="hold">
                            <p:stCondLst>
                              <p:cond delay="500"/>
                            </p:stCondLst>
                            <p:childTnLst>
                              <p:par>
                                <p:cTn id="47" presetID="10" presetClass="entr" presetSubtype="0" fill="hold" grpId="0" nodeType="afterEffect">
                                  <p:stCondLst>
                                    <p:cond delay="0"/>
                                  </p:stCondLst>
                                  <p:childTnLst>
                                    <p:set>
                                      <p:cBhvr>
                                        <p:cTn id="48" dur="1" fill="hold">
                                          <p:stCondLst>
                                            <p:cond delay="0"/>
                                          </p:stCondLst>
                                        </p:cTn>
                                        <p:tgtEl>
                                          <p:spTgt spid="22"/>
                                        </p:tgtEl>
                                        <p:attrNameLst>
                                          <p:attrName>style.visibility</p:attrName>
                                        </p:attrNameLst>
                                      </p:cBhvr>
                                      <p:to>
                                        <p:strVal val="visible"/>
                                      </p:to>
                                    </p:set>
                                    <p:animEffect transition="in" filter="fade">
                                      <p:cBhvr>
                                        <p:cTn id="49" dur="500"/>
                                        <p:tgtEl>
                                          <p:spTgt spid="22"/>
                                        </p:tgtEl>
                                      </p:cBhvr>
                                    </p:animEffect>
                                  </p:childTnLst>
                                </p:cTn>
                              </p:par>
                            </p:childTnLst>
                          </p:cTn>
                        </p:par>
                        <p:par>
                          <p:cTn id="50" fill="hold">
                            <p:stCondLst>
                              <p:cond delay="1000"/>
                            </p:stCondLst>
                            <p:childTnLst>
                              <p:par>
                                <p:cTn id="51" presetID="10" presetClass="entr" presetSubtype="0" fill="hold" grpId="0" nodeType="afterEffect">
                                  <p:stCondLst>
                                    <p:cond delay="0"/>
                                  </p:stCondLst>
                                  <p:childTnLst>
                                    <p:set>
                                      <p:cBhvr>
                                        <p:cTn id="52" dur="1" fill="hold">
                                          <p:stCondLst>
                                            <p:cond delay="0"/>
                                          </p:stCondLst>
                                        </p:cTn>
                                        <p:tgtEl>
                                          <p:spTgt spid="23"/>
                                        </p:tgtEl>
                                        <p:attrNameLst>
                                          <p:attrName>style.visibility</p:attrName>
                                        </p:attrNameLst>
                                      </p:cBhvr>
                                      <p:to>
                                        <p:strVal val="visible"/>
                                      </p:to>
                                    </p:set>
                                    <p:animEffect transition="in" filter="fade">
                                      <p:cBhvr>
                                        <p:cTn id="53" dur="500"/>
                                        <p:tgtEl>
                                          <p:spTgt spid="23"/>
                                        </p:tgtEl>
                                      </p:cBhvr>
                                    </p:animEffect>
                                  </p:childTnLst>
                                </p:cTn>
                              </p:par>
                            </p:childTnLst>
                          </p:cTn>
                        </p:par>
                      </p:childTnLst>
                    </p:cTn>
                  </p:par>
                  <p:par>
                    <p:cTn id="54" fill="hold">
                      <p:stCondLst>
                        <p:cond delay="indefinite"/>
                      </p:stCondLst>
                      <p:childTnLst>
                        <p:par>
                          <p:cTn id="55" fill="hold">
                            <p:stCondLst>
                              <p:cond delay="0"/>
                            </p:stCondLst>
                            <p:childTnLst>
                              <p:par>
                                <p:cTn id="56" presetID="10" presetClass="entr" presetSubtype="0" fill="hold" grpId="0" nodeType="clickEffect">
                                  <p:stCondLst>
                                    <p:cond delay="0"/>
                                  </p:stCondLst>
                                  <p:childTnLst>
                                    <p:set>
                                      <p:cBhvr>
                                        <p:cTn id="57" dur="1" fill="hold">
                                          <p:stCondLst>
                                            <p:cond delay="0"/>
                                          </p:stCondLst>
                                        </p:cTn>
                                        <p:tgtEl>
                                          <p:spTgt spid="25"/>
                                        </p:tgtEl>
                                        <p:attrNameLst>
                                          <p:attrName>style.visibility</p:attrName>
                                        </p:attrNameLst>
                                      </p:cBhvr>
                                      <p:to>
                                        <p:strVal val="visible"/>
                                      </p:to>
                                    </p:set>
                                    <p:animEffect transition="in" filter="fade">
                                      <p:cBhvr>
                                        <p:cTn id="58" dur="500"/>
                                        <p:tgtEl>
                                          <p:spTgt spid="25"/>
                                        </p:tgtEl>
                                      </p:cBhvr>
                                    </p:animEffect>
                                  </p:childTnLst>
                                </p:cTn>
                              </p:par>
                            </p:childTnLst>
                          </p:cTn>
                        </p:par>
                      </p:childTnLst>
                    </p:cTn>
                  </p:par>
                  <p:par>
                    <p:cTn id="59" fill="hold">
                      <p:stCondLst>
                        <p:cond delay="indefinite"/>
                      </p:stCondLst>
                      <p:childTnLst>
                        <p:par>
                          <p:cTn id="60" fill="hold">
                            <p:stCondLst>
                              <p:cond delay="0"/>
                            </p:stCondLst>
                            <p:childTnLst>
                              <p:par>
                                <p:cTn id="61" presetID="10" presetClass="entr" presetSubtype="0" fill="hold" grpId="0" nodeType="clickEffect">
                                  <p:stCondLst>
                                    <p:cond delay="0"/>
                                  </p:stCondLst>
                                  <p:childTnLst>
                                    <p:set>
                                      <p:cBhvr>
                                        <p:cTn id="62" dur="1" fill="hold">
                                          <p:stCondLst>
                                            <p:cond delay="0"/>
                                          </p:stCondLst>
                                        </p:cTn>
                                        <p:tgtEl>
                                          <p:spTgt spid="27"/>
                                        </p:tgtEl>
                                        <p:attrNameLst>
                                          <p:attrName>style.visibility</p:attrName>
                                        </p:attrNameLst>
                                      </p:cBhvr>
                                      <p:to>
                                        <p:strVal val="visible"/>
                                      </p:to>
                                    </p:set>
                                    <p:animEffect transition="in" filter="fade">
                                      <p:cBhvr>
                                        <p:cTn id="63" dur="500"/>
                                        <p:tgtEl>
                                          <p:spTgt spid="27"/>
                                        </p:tgtEl>
                                      </p:cBhvr>
                                    </p:animEffect>
                                  </p:childTnLst>
                                </p:cTn>
                              </p:par>
                            </p:childTnLst>
                          </p:cTn>
                        </p:par>
                        <p:par>
                          <p:cTn id="64" fill="hold">
                            <p:stCondLst>
                              <p:cond delay="500"/>
                            </p:stCondLst>
                            <p:childTnLst>
                              <p:par>
                                <p:cTn id="65" presetID="10" presetClass="entr" presetSubtype="0" fill="hold" grpId="0" nodeType="afterEffect">
                                  <p:stCondLst>
                                    <p:cond delay="0"/>
                                  </p:stCondLst>
                                  <p:childTnLst>
                                    <p:set>
                                      <p:cBhvr>
                                        <p:cTn id="66" dur="1" fill="hold">
                                          <p:stCondLst>
                                            <p:cond delay="0"/>
                                          </p:stCondLst>
                                        </p:cTn>
                                        <p:tgtEl>
                                          <p:spTgt spid="26"/>
                                        </p:tgtEl>
                                        <p:attrNameLst>
                                          <p:attrName>style.visibility</p:attrName>
                                        </p:attrNameLst>
                                      </p:cBhvr>
                                      <p:to>
                                        <p:strVal val="visible"/>
                                      </p:to>
                                    </p:set>
                                    <p:animEffect transition="in" filter="fade">
                                      <p:cBhvr>
                                        <p:cTn id="67" dur="500"/>
                                        <p:tgtEl>
                                          <p:spTgt spid="26"/>
                                        </p:tgtEl>
                                      </p:cBhvr>
                                    </p:animEffect>
                                  </p:childTnLst>
                                </p:cTn>
                              </p:par>
                            </p:childTnLst>
                          </p:cTn>
                        </p:par>
                      </p:childTnLst>
                    </p:cTn>
                  </p:par>
                  <p:par>
                    <p:cTn id="68" fill="hold">
                      <p:stCondLst>
                        <p:cond delay="indefinite"/>
                      </p:stCondLst>
                      <p:childTnLst>
                        <p:par>
                          <p:cTn id="69" fill="hold">
                            <p:stCondLst>
                              <p:cond delay="0"/>
                            </p:stCondLst>
                            <p:childTnLst>
                              <p:par>
                                <p:cTn id="70" presetID="10" presetClass="entr" presetSubtype="0" fill="hold" grpId="0" nodeType="clickEffect">
                                  <p:stCondLst>
                                    <p:cond delay="0"/>
                                  </p:stCondLst>
                                  <p:childTnLst>
                                    <p:set>
                                      <p:cBhvr>
                                        <p:cTn id="71" dur="1" fill="hold">
                                          <p:stCondLst>
                                            <p:cond delay="0"/>
                                          </p:stCondLst>
                                        </p:cTn>
                                        <p:tgtEl>
                                          <p:spTgt spid="28"/>
                                        </p:tgtEl>
                                        <p:attrNameLst>
                                          <p:attrName>style.visibility</p:attrName>
                                        </p:attrNameLst>
                                      </p:cBhvr>
                                      <p:to>
                                        <p:strVal val="visible"/>
                                      </p:to>
                                    </p:set>
                                    <p:animEffect transition="in" filter="fade">
                                      <p:cBhvr>
                                        <p:cTn id="72" dur="500"/>
                                        <p:tgtEl>
                                          <p:spTgt spid="28"/>
                                        </p:tgtEl>
                                      </p:cBhvr>
                                    </p:animEffect>
                                  </p:childTnLst>
                                </p:cTn>
                              </p:par>
                            </p:childTnLst>
                          </p:cTn>
                        </p:par>
                        <p:par>
                          <p:cTn id="73" fill="hold">
                            <p:stCondLst>
                              <p:cond delay="500"/>
                            </p:stCondLst>
                            <p:childTnLst>
                              <p:par>
                                <p:cTn id="74" presetID="10" presetClass="entr" presetSubtype="0" fill="hold" grpId="0" nodeType="afterEffect">
                                  <p:stCondLst>
                                    <p:cond delay="0"/>
                                  </p:stCondLst>
                                  <p:childTnLst>
                                    <p:set>
                                      <p:cBhvr>
                                        <p:cTn id="75" dur="1" fill="hold">
                                          <p:stCondLst>
                                            <p:cond delay="0"/>
                                          </p:stCondLst>
                                        </p:cTn>
                                        <p:tgtEl>
                                          <p:spTgt spid="29"/>
                                        </p:tgtEl>
                                        <p:attrNameLst>
                                          <p:attrName>style.visibility</p:attrName>
                                        </p:attrNameLst>
                                      </p:cBhvr>
                                      <p:to>
                                        <p:strVal val="visible"/>
                                      </p:to>
                                    </p:set>
                                    <p:animEffect transition="in" filter="fade">
                                      <p:cBhvr>
                                        <p:cTn id="76" dur="500"/>
                                        <p:tgtEl>
                                          <p:spTgt spid="29"/>
                                        </p:tgtEl>
                                      </p:cBhvr>
                                    </p:animEffect>
                                  </p:childTnLst>
                                </p:cTn>
                              </p:par>
                            </p:childTnLst>
                          </p:cTn>
                        </p:par>
                      </p:childTnLst>
                    </p:cTn>
                  </p:par>
                  <p:par>
                    <p:cTn id="77" fill="hold">
                      <p:stCondLst>
                        <p:cond delay="indefinite"/>
                      </p:stCondLst>
                      <p:childTnLst>
                        <p:par>
                          <p:cTn id="78" fill="hold">
                            <p:stCondLst>
                              <p:cond delay="0"/>
                            </p:stCondLst>
                            <p:childTnLst>
                              <p:par>
                                <p:cTn id="79" presetID="10" presetClass="entr" presetSubtype="0" fill="hold" grpId="0" nodeType="clickEffect">
                                  <p:stCondLst>
                                    <p:cond delay="0"/>
                                  </p:stCondLst>
                                  <p:childTnLst>
                                    <p:set>
                                      <p:cBhvr>
                                        <p:cTn id="80" dur="1" fill="hold">
                                          <p:stCondLst>
                                            <p:cond delay="0"/>
                                          </p:stCondLst>
                                        </p:cTn>
                                        <p:tgtEl>
                                          <p:spTgt spid="30"/>
                                        </p:tgtEl>
                                        <p:attrNameLst>
                                          <p:attrName>style.visibility</p:attrName>
                                        </p:attrNameLst>
                                      </p:cBhvr>
                                      <p:to>
                                        <p:strVal val="visible"/>
                                      </p:to>
                                    </p:set>
                                    <p:animEffect transition="in" filter="fade">
                                      <p:cBhvr>
                                        <p:cTn id="81" dur="500"/>
                                        <p:tgtEl>
                                          <p:spTgt spid="30"/>
                                        </p:tgtEl>
                                      </p:cBhvr>
                                    </p:animEffect>
                                  </p:childTnLst>
                                </p:cTn>
                              </p:par>
                            </p:childTnLst>
                          </p:cTn>
                        </p:par>
                      </p:childTnLst>
                    </p:cTn>
                  </p:par>
                  <p:par>
                    <p:cTn id="82" fill="hold">
                      <p:stCondLst>
                        <p:cond delay="indefinite"/>
                      </p:stCondLst>
                      <p:childTnLst>
                        <p:par>
                          <p:cTn id="83" fill="hold">
                            <p:stCondLst>
                              <p:cond delay="0"/>
                            </p:stCondLst>
                            <p:childTnLst>
                              <p:par>
                                <p:cTn id="84" presetID="10" presetClass="entr" presetSubtype="0" fill="hold" grpId="0" nodeType="clickEffect">
                                  <p:stCondLst>
                                    <p:cond delay="0"/>
                                  </p:stCondLst>
                                  <p:childTnLst>
                                    <p:set>
                                      <p:cBhvr>
                                        <p:cTn id="85" dur="1" fill="hold">
                                          <p:stCondLst>
                                            <p:cond delay="0"/>
                                          </p:stCondLst>
                                        </p:cTn>
                                        <p:tgtEl>
                                          <p:spTgt spid="24"/>
                                        </p:tgtEl>
                                        <p:attrNameLst>
                                          <p:attrName>style.visibility</p:attrName>
                                        </p:attrNameLst>
                                      </p:cBhvr>
                                      <p:to>
                                        <p:strVal val="visible"/>
                                      </p:to>
                                    </p:set>
                                    <p:animEffect transition="in" filter="fade">
                                      <p:cBhvr>
                                        <p:cTn id="86" dur="500"/>
                                        <p:tgtEl>
                                          <p:spTgt spid="24"/>
                                        </p:tgtEl>
                                      </p:cBhvr>
                                    </p:animEffect>
                                  </p:childTnLst>
                                </p:cTn>
                              </p:par>
                            </p:childTnLst>
                          </p:cTn>
                        </p:par>
                      </p:childTnLst>
                    </p:cTn>
                  </p:par>
                  <p:par>
                    <p:cTn id="87" fill="hold">
                      <p:stCondLst>
                        <p:cond delay="indefinite"/>
                      </p:stCondLst>
                      <p:childTnLst>
                        <p:par>
                          <p:cTn id="88" fill="hold">
                            <p:stCondLst>
                              <p:cond delay="0"/>
                            </p:stCondLst>
                            <p:childTnLst>
                              <p:par>
                                <p:cTn id="89" presetID="10" presetClass="entr" presetSubtype="0" fill="hold" grpId="0" nodeType="clickEffect">
                                  <p:stCondLst>
                                    <p:cond delay="0"/>
                                  </p:stCondLst>
                                  <p:childTnLst>
                                    <p:set>
                                      <p:cBhvr>
                                        <p:cTn id="90" dur="1" fill="hold">
                                          <p:stCondLst>
                                            <p:cond delay="0"/>
                                          </p:stCondLst>
                                        </p:cTn>
                                        <p:tgtEl>
                                          <p:spTgt spid="31"/>
                                        </p:tgtEl>
                                        <p:attrNameLst>
                                          <p:attrName>style.visibility</p:attrName>
                                        </p:attrNameLst>
                                      </p:cBhvr>
                                      <p:to>
                                        <p:strVal val="visible"/>
                                      </p:to>
                                    </p:set>
                                    <p:animEffect transition="in" filter="fade">
                                      <p:cBhvr>
                                        <p:cTn id="91" dur="500"/>
                                        <p:tgtEl>
                                          <p:spTgt spid="31"/>
                                        </p:tgtEl>
                                      </p:cBhvr>
                                    </p:animEffect>
                                  </p:childTnLst>
                                </p:cTn>
                              </p:par>
                            </p:childTnLst>
                          </p:cTn>
                        </p:par>
                      </p:childTnLst>
                    </p:cTn>
                  </p:par>
                  <p:par>
                    <p:cTn id="92" fill="hold">
                      <p:stCondLst>
                        <p:cond delay="indefinite"/>
                      </p:stCondLst>
                      <p:childTnLst>
                        <p:par>
                          <p:cTn id="93" fill="hold">
                            <p:stCondLst>
                              <p:cond delay="0"/>
                            </p:stCondLst>
                            <p:childTnLst>
                              <p:par>
                                <p:cTn id="94" presetID="10" presetClass="entr" presetSubtype="0" fill="hold" grpId="0" nodeType="clickEffect">
                                  <p:stCondLst>
                                    <p:cond delay="0"/>
                                  </p:stCondLst>
                                  <p:childTnLst>
                                    <p:set>
                                      <p:cBhvr>
                                        <p:cTn id="95" dur="1" fill="hold">
                                          <p:stCondLst>
                                            <p:cond delay="0"/>
                                          </p:stCondLst>
                                        </p:cTn>
                                        <p:tgtEl>
                                          <p:spTgt spid="32"/>
                                        </p:tgtEl>
                                        <p:attrNameLst>
                                          <p:attrName>style.visibility</p:attrName>
                                        </p:attrNameLst>
                                      </p:cBhvr>
                                      <p:to>
                                        <p:strVal val="visible"/>
                                      </p:to>
                                    </p:set>
                                    <p:animEffect transition="in" filter="fade">
                                      <p:cBhvr>
                                        <p:cTn id="96" dur="500"/>
                                        <p:tgtEl>
                                          <p:spTgt spid="32"/>
                                        </p:tgtEl>
                                      </p:cBhvr>
                                    </p:animEffect>
                                  </p:childTnLst>
                                </p:cTn>
                              </p:par>
                            </p:childTnLst>
                          </p:cTn>
                        </p:par>
                      </p:childTnLst>
                    </p:cTn>
                  </p:par>
                  <p:par>
                    <p:cTn id="97" fill="hold">
                      <p:stCondLst>
                        <p:cond delay="indefinite"/>
                      </p:stCondLst>
                      <p:childTnLst>
                        <p:par>
                          <p:cTn id="98" fill="hold">
                            <p:stCondLst>
                              <p:cond delay="0"/>
                            </p:stCondLst>
                            <p:childTnLst>
                              <p:par>
                                <p:cTn id="99" presetID="10" presetClass="entr" presetSubtype="0" fill="hold" grpId="0" nodeType="clickEffect">
                                  <p:stCondLst>
                                    <p:cond delay="0"/>
                                  </p:stCondLst>
                                  <p:childTnLst>
                                    <p:set>
                                      <p:cBhvr>
                                        <p:cTn id="100" dur="1" fill="hold">
                                          <p:stCondLst>
                                            <p:cond delay="0"/>
                                          </p:stCondLst>
                                        </p:cTn>
                                        <p:tgtEl>
                                          <p:spTgt spid="33"/>
                                        </p:tgtEl>
                                        <p:attrNameLst>
                                          <p:attrName>style.visibility</p:attrName>
                                        </p:attrNameLst>
                                      </p:cBhvr>
                                      <p:to>
                                        <p:strVal val="visible"/>
                                      </p:to>
                                    </p:set>
                                    <p:animEffect transition="in" filter="fade">
                                      <p:cBhvr>
                                        <p:cTn id="101"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P spid="16" grpId="0"/>
      <p:bldP spid="17" grpId="0"/>
      <p:bldP spid="18" grpId="0"/>
      <p:bldP spid="19" grpId="0"/>
      <p:bldP spid="20" grpId="0"/>
      <p:bldP spid="21" grpId="0"/>
      <p:bldP spid="22" grpId="0"/>
      <p:bldP spid="23" grpId="0"/>
      <p:bldP spid="24" grpId="0"/>
      <p:bldP spid="25" grpId="0"/>
      <p:bldP spid="26" grpId="0"/>
      <p:bldP spid="27" grpId="0"/>
      <p:bldP spid="28" grpId="0"/>
      <p:bldP spid="29" grpId="0"/>
      <p:bldP spid="30" grpId="0"/>
      <p:bldP spid="31" grpId="0"/>
      <p:bldP spid="32" grpId="0"/>
      <p:bldP spid="3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CC3F129B-2D47-483A-A90C-799D2C477CF6}"/>
              </a:ext>
            </a:extLst>
          </p:cNvPr>
          <p:cNvSpPr/>
          <p:nvPr/>
        </p:nvSpPr>
        <p:spPr>
          <a:xfrm>
            <a:off x="4563663" y="1819414"/>
            <a:ext cx="3824688" cy="4273409"/>
          </a:xfrm>
          <a:prstGeom prst="rect">
            <a:avLst/>
          </a:prstGeom>
          <a:solidFill>
            <a:srgbClr val="4EB2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p:cNvSpPr/>
          <p:nvPr/>
        </p:nvSpPr>
        <p:spPr>
          <a:xfrm>
            <a:off x="755649" y="1364071"/>
            <a:ext cx="7632701" cy="458757"/>
          </a:xfrm>
          <a:prstGeom prst="rect">
            <a:avLst/>
          </a:prstGeom>
          <a:solidFill>
            <a:srgbClr val="C7E8FD"/>
          </a:solidFill>
        </p:spPr>
        <p:txBody>
          <a:bodyPr wrap="square" lIns="72000" tIns="72000" rIns="72000" bIns="108000">
            <a:spAutoFit/>
          </a:bodyPr>
          <a:lstStyle/>
          <a:p>
            <a:pPr algn="ctr"/>
            <a:r>
              <a:rPr lang="en-GB" dirty="0"/>
              <a:t>Dive in by completing your own activity!</a:t>
            </a:r>
          </a:p>
        </p:txBody>
      </p:sp>
      <p:pic>
        <p:nvPicPr>
          <p:cNvPr id="21" name="Picture 20">
            <a:extLst>
              <a:ext uri="{FF2B5EF4-FFF2-40B4-BE49-F238E27FC236}">
                <a16:creationId xmlns:a16="http://schemas.microsoft.com/office/drawing/2014/main" id="{23B3C386-037D-47BC-B81B-E45DB0C5678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82123" y="2031674"/>
            <a:ext cx="2722090" cy="3848888"/>
          </a:xfrm>
          <a:prstGeom prst="rect">
            <a:avLst/>
          </a:prstGeom>
          <a:effectLst>
            <a:outerShdw blurRad="63500" sx="102000" sy="102000" algn="ctr" rotWithShape="0">
              <a:prstClr val="black">
                <a:alpha val="20000"/>
              </a:prstClr>
            </a:outerShdw>
          </a:effectLst>
        </p:spPr>
      </p:pic>
      <p:pic>
        <p:nvPicPr>
          <p:cNvPr id="16" name="Picture 15">
            <a:extLst>
              <a:ext uri="{FF2B5EF4-FFF2-40B4-BE49-F238E27FC236}">
                <a16:creationId xmlns:a16="http://schemas.microsoft.com/office/drawing/2014/main" id="{A410F3B9-A120-4B78-B8FC-DBBE2542D02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118275" y="2031674"/>
            <a:ext cx="2722090" cy="3848888"/>
          </a:xfrm>
          <a:prstGeom prst="rect">
            <a:avLst/>
          </a:prstGeom>
          <a:effectLst>
            <a:outerShdw blurRad="63500" sx="102000" sy="102000" algn="ctr" rotWithShape="0">
              <a:prstClr val="black">
                <a:alpha val="20000"/>
              </a:prstClr>
            </a:outerShdw>
          </a:effectLst>
        </p:spPr>
      </p:pic>
      <p:pic>
        <p:nvPicPr>
          <p:cNvPr id="23" name="Picture 22">
            <a:extLst>
              <a:ext uri="{FF2B5EF4-FFF2-40B4-BE49-F238E27FC236}">
                <a16:creationId xmlns:a16="http://schemas.microsoft.com/office/drawing/2014/main" id="{A410F3B9-A120-4B78-B8FC-DBBE2542D02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554426" y="2031675"/>
            <a:ext cx="2722089" cy="3848886"/>
          </a:xfrm>
          <a:prstGeom prst="rect">
            <a:avLst/>
          </a:prstGeom>
          <a:effectLst>
            <a:outerShdw blurRad="63500" sx="102000" sy="102000" algn="ctr" rotWithShape="0">
              <a:prstClr val="black">
                <a:alpha val="20000"/>
              </a:prstClr>
            </a:outerShdw>
          </a:effectLst>
        </p:spPr>
      </p:pic>
      <p:sp>
        <p:nvSpPr>
          <p:cNvPr id="17" name="Rectangle 16"/>
          <p:cNvSpPr/>
          <p:nvPr/>
        </p:nvSpPr>
        <p:spPr>
          <a:xfrm>
            <a:off x="447429" y="670659"/>
            <a:ext cx="3002058" cy="337100"/>
          </a:xfrm>
          <a:prstGeom prst="rect">
            <a:avLst/>
          </a:prstGeom>
          <a:solidFill>
            <a:srgbClr val="072F54"/>
          </a:solidFill>
        </p:spPr>
        <p:txBody>
          <a:bodyPr wrap="none" lIns="180000" tIns="36000" rIns="180000" bIns="54000" anchor="ctr">
            <a:spAutoFit/>
          </a:bodyPr>
          <a:lstStyle/>
          <a:p>
            <a:r>
              <a:rPr lang="en-GB" sz="1600" b="1" dirty="0">
                <a:solidFill>
                  <a:schemeClr val="bg1"/>
                </a:solidFill>
              </a:rPr>
              <a:t>Multiply 3 Digits by 2 Digits</a:t>
            </a:r>
          </a:p>
        </p:txBody>
      </p:sp>
      <p:graphicFrame>
        <p:nvGraphicFramePr>
          <p:cNvPr id="9" name="Table 8"/>
          <p:cNvGraphicFramePr>
            <a:graphicFrameLocks noGrp="1"/>
          </p:cNvGraphicFramePr>
          <p:nvPr>
            <p:extLst>
              <p:ext uri="{D42A27DB-BD31-4B8C-83A1-F6EECF244321}">
                <p14:modId xmlns:p14="http://schemas.microsoft.com/office/powerpoint/2010/main" val="1599211809"/>
              </p:ext>
            </p:extLst>
          </p:nvPr>
        </p:nvGraphicFramePr>
        <p:xfrm>
          <a:off x="589150" y="2031674"/>
          <a:ext cx="3974513" cy="5252438"/>
        </p:xfrm>
        <a:graphic>
          <a:graphicData uri="http://schemas.openxmlformats.org/drawingml/2006/table">
            <a:tbl>
              <a:tblPr/>
              <a:tblGrid>
                <a:gridCol w="3974513">
                  <a:extLst>
                    <a:ext uri="{9D8B030D-6E8A-4147-A177-3AD203B41FA5}">
                      <a16:colId xmlns:a16="http://schemas.microsoft.com/office/drawing/2014/main" val="998823398"/>
                    </a:ext>
                  </a:extLst>
                </a:gridCol>
              </a:tblGrid>
              <a:tr h="5252438">
                <a:tc>
                  <a:txBody>
                    <a:bodyPr/>
                    <a:lstStyle/>
                    <a:p>
                      <a:pPr algn="l" fontAlgn="auto" hangingPunct="1">
                        <a:spcAft>
                          <a:spcPts val="0"/>
                        </a:spcAft>
                      </a:pPr>
                      <a:r>
                        <a:rPr lang="en-GB" sz="2000" b="1" dirty="0">
                          <a:solidFill>
                            <a:srgbClr val="9900FF"/>
                          </a:solidFill>
                          <a:effectLst/>
                          <a:latin typeface="Calibri" panose="020F0502020204030204" pitchFamily="34" charset="0"/>
                          <a:ea typeface="Times New Roman" panose="02020603050405020304" pitchFamily="18" charset="0"/>
                        </a:rPr>
                        <a:t>Purple </a:t>
                      </a:r>
                      <a:r>
                        <a:rPr lang="en-GB" sz="2000" dirty="0">
                          <a:effectLst/>
                          <a:latin typeface="Calibri" panose="020F0502020204030204" pitchFamily="34" charset="0"/>
                          <a:ea typeface="Times New Roman" panose="02020603050405020304" pitchFamily="18" charset="0"/>
                        </a:rPr>
                        <a:t>and</a:t>
                      </a:r>
                      <a:r>
                        <a:rPr lang="en-GB" sz="2000" b="1" dirty="0">
                          <a:solidFill>
                            <a:srgbClr val="00B050"/>
                          </a:solidFill>
                          <a:effectLst/>
                          <a:latin typeface="Calibri" panose="020F0502020204030204" pitchFamily="34" charset="0"/>
                          <a:ea typeface="Times New Roman" panose="02020603050405020304" pitchFamily="18" charset="0"/>
                        </a:rPr>
                        <a:t>  </a:t>
                      </a:r>
                      <a:r>
                        <a:rPr lang="en-GB" sz="2000" b="1" dirty="0">
                          <a:solidFill>
                            <a:srgbClr val="9900FF"/>
                          </a:solidFill>
                          <a:effectLst/>
                          <a:latin typeface="Calibri" panose="020F0502020204030204" pitchFamily="34" charset="0"/>
                          <a:ea typeface="Times New Roman" panose="02020603050405020304" pitchFamily="18" charset="0"/>
                        </a:rPr>
                        <a:t> </a:t>
                      </a:r>
                      <a:r>
                        <a:rPr lang="en-GB" sz="2000" b="1" dirty="0">
                          <a:solidFill>
                            <a:srgbClr val="00B050"/>
                          </a:solidFill>
                          <a:effectLst/>
                          <a:latin typeface="Calibri" panose="020F0502020204030204" pitchFamily="34" charset="0"/>
                          <a:ea typeface="Times New Roman" panose="02020603050405020304" pitchFamily="18" charset="0"/>
                        </a:rPr>
                        <a:t>Green</a:t>
                      </a:r>
                      <a:r>
                        <a:rPr lang="en-GB" sz="2000" dirty="0">
                          <a:solidFill>
                            <a:srgbClr val="00B050"/>
                          </a:solidFill>
                          <a:effectLst/>
                          <a:latin typeface="Calibri" panose="020F0502020204030204" pitchFamily="34" charset="0"/>
                          <a:ea typeface="Times New Roman" panose="02020603050405020304" pitchFamily="18" charset="0"/>
                        </a:rPr>
                        <a:t>:</a:t>
                      </a:r>
                      <a:r>
                        <a:rPr lang="en-GB" sz="2000" dirty="0">
                          <a:solidFill>
                            <a:srgbClr val="FF0000"/>
                          </a:solidFill>
                          <a:effectLst/>
                          <a:latin typeface="Calibri" panose="020F0502020204030204" pitchFamily="34" charset="0"/>
                          <a:ea typeface="Times New Roman" panose="02020603050405020304" pitchFamily="18" charset="0"/>
                        </a:rPr>
                        <a:t> </a:t>
                      </a:r>
                      <a:r>
                        <a:rPr lang="en-GB" sz="2000" dirty="0" err="1">
                          <a:effectLst/>
                          <a:latin typeface="Calibri" panose="020F0502020204030204" pitchFamily="34" charset="0"/>
                          <a:ea typeface="Times New Roman" panose="02020603050405020304" pitchFamily="18" charset="0"/>
                        </a:rPr>
                        <a:t>Twinkl</a:t>
                      </a:r>
                      <a:r>
                        <a:rPr lang="en-GB" sz="2000" dirty="0">
                          <a:effectLst/>
                          <a:latin typeface="Calibri" panose="020F0502020204030204" pitchFamily="34" charset="0"/>
                          <a:ea typeface="Times New Roman" panose="02020603050405020304" pitchFamily="18" charset="0"/>
                        </a:rPr>
                        <a:t> Deepest sheet- complete calculations multiplying three digit by two digit.</a:t>
                      </a:r>
                      <a:endParaRPr lang="en-GB" sz="3200" dirty="0">
                        <a:effectLst/>
                        <a:latin typeface="Times New Roman" panose="02020603050405020304" pitchFamily="18" charset="0"/>
                        <a:ea typeface="Times New Roman" panose="02020603050405020304" pitchFamily="18" charset="0"/>
                      </a:endParaRPr>
                    </a:p>
                    <a:p>
                      <a:pPr algn="l" hangingPunct="0">
                        <a:spcAft>
                          <a:spcPts val="0"/>
                        </a:spcAft>
                      </a:pPr>
                      <a:r>
                        <a:rPr lang="en-GB" sz="2000" dirty="0">
                          <a:solidFill>
                            <a:srgbClr val="00B050"/>
                          </a:solidFill>
                          <a:effectLst/>
                          <a:latin typeface="Calibri" panose="020F0502020204030204" pitchFamily="34" charset="0"/>
                          <a:ea typeface="Times New Roman" panose="02020603050405020304" pitchFamily="18" charset="0"/>
                        </a:rPr>
                        <a:t> </a:t>
                      </a:r>
                      <a:endParaRPr lang="en-GB" sz="3200" dirty="0">
                        <a:effectLst/>
                        <a:latin typeface="Times New Roman" panose="02020603050405020304" pitchFamily="18" charset="0"/>
                        <a:ea typeface="Times New Roman" panose="02020603050405020304" pitchFamily="18" charset="0"/>
                      </a:endParaRPr>
                    </a:p>
                    <a:p>
                      <a:pPr algn="l" fontAlgn="auto" hangingPunct="1">
                        <a:spcAft>
                          <a:spcPts val="0"/>
                        </a:spcAft>
                      </a:pPr>
                      <a:r>
                        <a:rPr lang="en-GB" sz="2000" b="1" dirty="0">
                          <a:solidFill>
                            <a:srgbClr val="FFFF00"/>
                          </a:solidFill>
                          <a:effectLst/>
                          <a:latin typeface="Calibri" panose="020F0502020204030204" pitchFamily="34" charset="0"/>
                          <a:ea typeface="Times New Roman" panose="02020603050405020304" pitchFamily="18" charset="0"/>
                        </a:rPr>
                        <a:t>Yellow</a:t>
                      </a:r>
                      <a:r>
                        <a:rPr lang="en-GB" sz="2000" dirty="0">
                          <a:solidFill>
                            <a:srgbClr val="FFFF00"/>
                          </a:solidFill>
                          <a:effectLst/>
                          <a:latin typeface="Calibri" panose="020F0502020204030204" pitchFamily="34" charset="0"/>
                          <a:ea typeface="Times New Roman" panose="02020603050405020304" pitchFamily="18" charset="0"/>
                        </a:rPr>
                        <a:t>:</a:t>
                      </a:r>
                      <a:r>
                        <a:rPr lang="en-GB" sz="2000" dirty="0">
                          <a:effectLst/>
                          <a:latin typeface="Calibri Light" panose="020F0302020204030204" pitchFamily="34" charset="0"/>
                          <a:ea typeface="Times New Roman" panose="02020603050405020304" pitchFamily="18" charset="0"/>
                          <a:cs typeface="Times New Roman" panose="02020603050405020304" pitchFamily="18" charset="0"/>
                        </a:rPr>
                        <a:t> </a:t>
                      </a:r>
                      <a:r>
                        <a:rPr lang="en-GB" sz="2000" dirty="0" err="1">
                          <a:effectLst/>
                          <a:latin typeface="Calibri Light" panose="020F0302020204030204" pitchFamily="34" charset="0"/>
                          <a:ea typeface="Times New Roman" panose="02020603050405020304" pitchFamily="18" charset="0"/>
                          <a:cs typeface="Times New Roman" panose="02020603050405020304" pitchFamily="18" charset="0"/>
                        </a:rPr>
                        <a:t>Twinkl</a:t>
                      </a:r>
                      <a:r>
                        <a:rPr lang="en-GB" sz="2000" dirty="0">
                          <a:effectLst/>
                          <a:latin typeface="Calibri Light" panose="020F0302020204030204" pitchFamily="34" charset="0"/>
                          <a:ea typeface="Times New Roman" panose="02020603050405020304" pitchFamily="18" charset="0"/>
                          <a:cs typeface="Times New Roman" panose="02020603050405020304" pitchFamily="18" charset="0"/>
                        </a:rPr>
                        <a:t> Deeper sheet –complete calculations</a:t>
                      </a:r>
                      <a:r>
                        <a:rPr lang="en-GB" sz="2000" dirty="0">
                          <a:effectLst/>
                          <a:latin typeface="Calibri" panose="020F0502020204030204" pitchFamily="34" charset="0"/>
                          <a:ea typeface="Times New Roman" panose="02020603050405020304" pitchFamily="18" charset="0"/>
                        </a:rPr>
                        <a:t> multiplying three digit by two digit.</a:t>
                      </a:r>
                      <a:endParaRPr lang="en-GB" sz="3200" dirty="0">
                        <a:effectLst/>
                        <a:latin typeface="Times New Roman" panose="02020603050405020304" pitchFamily="18" charset="0"/>
                        <a:ea typeface="Times New Roman" panose="02020603050405020304" pitchFamily="18" charset="0"/>
                      </a:endParaRPr>
                    </a:p>
                    <a:p>
                      <a:pPr algn="l" fontAlgn="auto" hangingPunct="1">
                        <a:spcAft>
                          <a:spcPts val="0"/>
                        </a:spcAft>
                      </a:pPr>
                      <a:r>
                        <a:rPr lang="en-GB" sz="2000" b="1" dirty="0">
                          <a:solidFill>
                            <a:srgbClr val="0070C0"/>
                          </a:solidFill>
                          <a:effectLst/>
                          <a:latin typeface="Calibri" panose="020F0502020204030204" pitchFamily="34" charset="0"/>
                          <a:ea typeface="Times New Roman" panose="02020603050405020304" pitchFamily="18" charset="0"/>
                        </a:rPr>
                        <a:t> </a:t>
                      </a:r>
                      <a:endParaRPr lang="en-GB" sz="3200" dirty="0">
                        <a:effectLst/>
                        <a:latin typeface="Times New Roman" panose="02020603050405020304" pitchFamily="18" charset="0"/>
                        <a:ea typeface="Times New Roman" panose="02020603050405020304" pitchFamily="18" charset="0"/>
                      </a:endParaRPr>
                    </a:p>
                    <a:p>
                      <a:pPr algn="l" fontAlgn="auto" hangingPunct="1">
                        <a:spcAft>
                          <a:spcPts val="0"/>
                        </a:spcAft>
                      </a:pPr>
                      <a:r>
                        <a:rPr lang="en-GB" sz="2000" b="1" dirty="0">
                          <a:solidFill>
                            <a:srgbClr val="FF6600"/>
                          </a:solidFill>
                          <a:effectLst/>
                          <a:latin typeface="Calibri" panose="020F0502020204030204" pitchFamily="34" charset="0"/>
                          <a:ea typeface="Times New Roman" panose="02020603050405020304" pitchFamily="18" charset="0"/>
                        </a:rPr>
                        <a:t>Orange:</a:t>
                      </a:r>
                      <a:r>
                        <a:rPr lang="en-GB" sz="2000" b="1" dirty="0">
                          <a:solidFill>
                            <a:srgbClr val="0070C0"/>
                          </a:solidFill>
                          <a:effectLst/>
                          <a:latin typeface="Calibri" panose="020F0502020204030204" pitchFamily="34" charset="0"/>
                          <a:ea typeface="Times New Roman" panose="02020603050405020304" pitchFamily="18" charset="0"/>
                        </a:rPr>
                        <a:t> </a:t>
                      </a:r>
                      <a:r>
                        <a:rPr lang="en-GB" sz="2000" dirty="0" err="1">
                          <a:effectLst/>
                          <a:latin typeface="Calibri" panose="020F0502020204030204" pitchFamily="34" charset="0"/>
                          <a:ea typeface="Times New Roman" panose="02020603050405020304" pitchFamily="18" charset="0"/>
                        </a:rPr>
                        <a:t>Twinkl</a:t>
                      </a:r>
                      <a:r>
                        <a:rPr lang="en-GB" sz="2000" b="1" dirty="0">
                          <a:effectLst/>
                          <a:latin typeface="Calibri" panose="020F0502020204030204" pitchFamily="34" charset="0"/>
                          <a:ea typeface="Times New Roman" panose="02020603050405020304" pitchFamily="18" charset="0"/>
                        </a:rPr>
                        <a:t> </a:t>
                      </a:r>
                      <a:r>
                        <a:rPr lang="en-GB" sz="2000" dirty="0">
                          <a:effectLst/>
                          <a:latin typeface="Calibri" panose="020F0502020204030204" pitchFamily="34" charset="0"/>
                          <a:ea typeface="Times New Roman" panose="02020603050405020304" pitchFamily="18" charset="0"/>
                        </a:rPr>
                        <a:t>Multiplication Practice- 2 digits x 2 digits   </a:t>
                      </a:r>
                      <a:endParaRPr lang="en-GB" sz="3200" dirty="0">
                        <a:effectLst/>
                        <a:latin typeface="Times New Roman" panose="02020603050405020304" pitchFamily="18" charset="0"/>
                        <a:ea typeface="Times New Roman" panose="02020603050405020304" pitchFamily="18" charset="0"/>
                      </a:endParaRPr>
                    </a:p>
                    <a:p>
                      <a:pPr algn="l" fontAlgn="auto" hangingPunct="1">
                        <a:spcAft>
                          <a:spcPts val="0"/>
                        </a:spcAft>
                      </a:pPr>
                      <a:r>
                        <a:rPr lang="en-GB" sz="2000" dirty="0">
                          <a:effectLst/>
                          <a:latin typeface="Calibri" panose="020F0502020204030204" pitchFamily="34" charset="0"/>
                          <a:ea typeface="Times New Roman" panose="02020603050405020304" pitchFamily="18" charset="0"/>
                        </a:rPr>
                        <a:t> </a:t>
                      </a:r>
                      <a:endParaRPr lang="en-GB" sz="3200" dirty="0">
                        <a:effectLst/>
                        <a:latin typeface="Times New Roman" panose="02020603050405020304" pitchFamily="18" charset="0"/>
                        <a:ea typeface="Times New Roman" panose="02020603050405020304" pitchFamily="18" charset="0"/>
                      </a:endParaRPr>
                    </a:p>
                  </a:txBody>
                  <a:tcPr marL="114300" marR="114300" marT="0" marB="0">
                    <a:lnL>
                      <a:noFill/>
                    </a:lnL>
                    <a:lnR>
                      <a:noFill/>
                    </a:lnR>
                    <a:lnT>
                      <a:noFill/>
                    </a:lnT>
                    <a:lnB>
                      <a:noFill/>
                    </a:lnB>
                  </a:tcPr>
                </a:tc>
                <a:extLst>
                  <a:ext uri="{0D108BD9-81ED-4DB2-BD59-A6C34878D82A}">
                    <a16:rowId xmlns:a16="http://schemas.microsoft.com/office/drawing/2014/main" val="1466533422"/>
                  </a:ext>
                </a:extLst>
              </a:tr>
            </a:tbl>
          </a:graphicData>
        </a:graphic>
      </p:graphicFrame>
      <p:sp>
        <p:nvSpPr>
          <p:cNvPr id="10" name="Rectangle 3"/>
          <p:cNvSpPr>
            <a:spLocks noChangeArrowheads="1"/>
          </p:cNvSpPr>
          <p:nvPr/>
        </p:nvSpPr>
        <p:spPr bwMode="auto">
          <a:xfrm>
            <a:off x="650033" y="5172675"/>
            <a:ext cx="3683347"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2000" b="1" i="0" u="none" strike="noStrike" cap="none" normalizeH="0" baseline="0" dirty="0" smtClean="0">
                <a:ln>
                  <a:noFill/>
                </a:ln>
                <a:solidFill>
                  <a:srgbClr val="C00000"/>
                </a:solidFill>
                <a:effectLst/>
                <a:latin typeface="Calibri" panose="020F0502020204030204" pitchFamily="34" charset="0"/>
                <a:ea typeface="Times New Roman" panose="02020603050405020304" pitchFamily="18" charset="0"/>
                <a:cs typeface="Calibri" panose="020F0502020204030204" pitchFamily="34" charset="0"/>
              </a:rPr>
              <a:t>Red</a:t>
            </a:r>
            <a:r>
              <a:rPr kumimoji="0" lang="en-GB" altLang="en-US" sz="2000" b="0" i="0" u="none" strike="noStrike" cap="none" normalizeH="0" baseline="0" dirty="0" smtClean="0">
                <a:ln>
                  <a:noFill/>
                </a:ln>
                <a:solidFill>
                  <a:srgbClr val="C00000"/>
                </a:solidFill>
                <a:effectLst/>
                <a:latin typeface="Calibri" panose="020F0502020204030204" pitchFamily="34" charset="0"/>
                <a:ea typeface="Times New Roman" panose="02020603050405020304" pitchFamily="18" charset="0"/>
                <a:cs typeface="Calibri" panose="020F0502020204030204" pitchFamily="34" charset="0"/>
              </a:rPr>
              <a:t>:</a:t>
            </a:r>
            <a:r>
              <a:rPr kumimoji="0" lang="en-GB" altLang="en-US" sz="2000" b="0" i="0" u="none" strike="noStrike" cap="none" normalizeH="0" baseline="0" dirty="0" smtClean="0">
                <a:ln>
                  <a:noFill/>
                </a:ln>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 Multiplying by powers of 10: e.g. 4 x 5, 40 x 5</a:t>
            </a:r>
            <a:r>
              <a:rPr kumimoji="0" lang="en-GB" altLang="en-US" sz="1600" b="0" i="0" u="none" strike="noStrike" cap="none" normalizeH="0" baseline="0" dirty="0" smtClean="0">
                <a:ln>
                  <a:noFill/>
                </a:ln>
                <a:solidFill>
                  <a:schemeClr val="tx1"/>
                </a:solidFill>
                <a:effectLst/>
              </a:rPr>
              <a:t> </a:t>
            </a:r>
            <a:endParaRPr kumimoji="0" lang="en-GB" altLang="en-US" sz="4400" b="0" i="0" u="none" strike="noStrike" cap="none" normalizeH="0" baseline="0" dirty="0" smtClean="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17712724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467574" y="498764"/>
            <a:ext cx="8161037" cy="5826335"/>
          </a:xfrm>
          <a:prstGeom prst="rect">
            <a:avLst/>
          </a:prstGeom>
        </p:spPr>
      </p:pic>
    </p:spTree>
    <p:extLst>
      <p:ext uri="{BB962C8B-B14F-4D97-AF65-F5344CB8AC3E}">
        <p14:creationId xmlns:p14="http://schemas.microsoft.com/office/powerpoint/2010/main" val="368369266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652462" y="504825"/>
            <a:ext cx="7839075" cy="5848350"/>
          </a:xfrm>
          <a:prstGeom prst="rect">
            <a:avLst/>
          </a:prstGeom>
        </p:spPr>
      </p:pic>
    </p:spTree>
    <p:extLst>
      <p:ext uri="{BB962C8B-B14F-4D97-AF65-F5344CB8AC3E}">
        <p14:creationId xmlns:p14="http://schemas.microsoft.com/office/powerpoint/2010/main" val="278641146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538162" y="547687"/>
            <a:ext cx="8067675" cy="5762625"/>
          </a:xfrm>
          <a:prstGeom prst="rect">
            <a:avLst/>
          </a:prstGeom>
        </p:spPr>
      </p:pic>
    </p:spTree>
    <p:extLst>
      <p:ext uri="{BB962C8B-B14F-4D97-AF65-F5344CB8AC3E}">
        <p14:creationId xmlns:p14="http://schemas.microsoft.com/office/powerpoint/2010/main" val="272230150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467361" y="365760"/>
            <a:ext cx="8175864" cy="6101542"/>
          </a:xfrm>
          <a:prstGeom prst="rect">
            <a:avLst/>
          </a:prstGeom>
        </p:spPr>
      </p:pic>
    </p:spTree>
    <p:extLst>
      <p:ext uri="{BB962C8B-B14F-4D97-AF65-F5344CB8AC3E}">
        <p14:creationId xmlns:p14="http://schemas.microsoft.com/office/powerpoint/2010/main" val="382427317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C95FE6EA-834C-4EA5-97E0-B9ABE4C5B3B1}"/>
              </a:ext>
            </a:extLst>
          </p:cNvPr>
          <p:cNvSpPr/>
          <p:nvPr/>
        </p:nvSpPr>
        <p:spPr>
          <a:xfrm>
            <a:off x="704676" y="1855274"/>
            <a:ext cx="3842158" cy="4372352"/>
          </a:xfrm>
          <a:prstGeom prst="rect">
            <a:avLst/>
          </a:prstGeom>
          <a:solidFill>
            <a:schemeClr val="bg1"/>
          </a:solidFill>
          <a:ln w="28575">
            <a:solidFill>
              <a:srgbClr val="7364A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TextBox 7"/>
          <p:cNvSpPr txBox="1"/>
          <p:nvPr/>
        </p:nvSpPr>
        <p:spPr>
          <a:xfrm>
            <a:off x="704676" y="1323615"/>
            <a:ext cx="7734008" cy="495108"/>
          </a:xfrm>
          <a:prstGeom prst="rect">
            <a:avLst/>
          </a:prstGeom>
          <a:solidFill>
            <a:srgbClr val="7364A8"/>
          </a:solidFill>
          <a:ln w="28575">
            <a:solidFill>
              <a:srgbClr val="7364A8"/>
            </a:solidFill>
          </a:ln>
        </p:spPr>
        <p:txBody>
          <a:bodyPr wrap="square" lIns="108000" tIns="108000" rIns="108000" bIns="108000" rtlCol="0">
            <a:spAutoFit/>
          </a:bodyPr>
          <a:lstStyle/>
          <a:p>
            <a:r>
              <a:rPr lang="en-GB" dirty="0">
                <a:solidFill>
                  <a:schemeClr val="bg1"/>
                </a:solidFill>
              </a:rPr>
              <a:t>Complete these calculations using long multiplication.</a:t>
            </a:r>
          </a:p>
        </p:txBody>
      </p:sp>
      <p:sp>
        <p:nvSpPr>
          <p:cNvPr id="28" name="Rectangle 27">
            <a:extLst>
              <a:ext uri="{FF2B5EF4-FFF2-40B4-BE49-F238E27FC236}">
                <a16:creationId xmlns:a16="http://schemas.microsoft.com/office/drawing/2014/main" id="{CB49C0D5-9CEA-4B58-805B-9CC4A3919906}"/>
              </a:ext>
            </a:extLst>
          </p:cNvPr>
          <p:cNvSpPr/>
          <p:nvPr/>
        </p:nvSpPr>
        <p:spPr>
          <a:xfrm>
            <a:off x="4596526" y="1855274"/>
            <a:ext cx="3842158" cy="4372352"/>
          </a:xfrm>
          <a:prstGeom prst="rect">
            <a:avLst/>
          </a:prstGeom>
          <a:solidFill>
            <a:schemeClr val="bg1"/>
          </a:solidFill>
          <a:ln w="28575">
            <a:solidFill>
              <a:srgbClr val="7364A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 name="Picture 4">
            <a:extLst>
              <a:ext uri="{FF2B5EF4-FFF2-40B4-BE49-F238E27FC236}">
                <a16:creationId xmlns:a16="http://schemas.microsoft.com/office/drawing/2014/main" id="{2830866F-58AA-4213-AFD1-4A7F919ABC82}"/>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904094" y="532799"/>
            <a:ext cx="700156" cy="700156"/>
          </a:xfrm>
          <a:prstGeom prst="rect">
            <a:avLst/>
          </a:prstGeom>
        </p:spPr>
      </p:pic>
      <p:sp>
        <p:nvSpPr>
          <p:cNvPr id="96" name="Rectangle 95"/>
          <p:cNvSpPr/>
          <p:nvPr/>
        </p:nvSpPr>
        <p:spPr>
          <a:xfrm>
            <a:off x="447429" y="670981"/>
            <a:ext cx="3002058" cy="337100"/>
          </a:xfrm>
          <a:prstGeom prst="rect">
            <a:avLst/>
          </a:prstGeom>
          <a:solidFill>
            <a:srgbClr val="072F54"/>
          </a:solidFill>
        </p:spPr>
        <p:txBody>
          <a:bodyPr wrap="none" lIns="180000" tIns="36000" rIns="180000" bIns="54000" anchor="ctr">
            <a:spAutoFit/>
          </a:bodyPr>
          <a:lstStyle/>
          <a:p>
            <a:r>
              <a:rPr lang="en-GB" sz="1600" b="1" dirty="0">
                <a:solidFill>
                  <a:schemeClr val="bg1"/>
                </a:solidFill>
              </a:rPr>
              <a:t>Multiply 3 Digits by 2 Digits</a:t>
            </a:r>
          </a:p>
        </p:txBody>
      </p:sp>
      <p:sp>
        <p:nvSpPr>
          <p:cNvPr id="97" name="Rectangle 96"/>
          <p:cNvSpPr/>
          <p:nvPr/>
        </p:nvSpPr>
        <p:spPr>
          <a:xfrm>
            <a:off x="3365860" y="670981"/>
            <a:ext cx="976684" cy="337100"/>
          </a:xfrm>
          <a:prstGeom prst="rect">
            <a:avLst/>
          </a:prstGeom>
          <a:solidFill>
            <a:srgbClr val="4EB2E5"/>
          </a:solidFill>
        </p:spPr>
        <p:txBody>
          <a:bodyPr wrap="square" lIns="180000" tIns="36000" rIns="180000" bIns="54000" anchor="ctr">
            <a:spAutoFit/>
          </a:bodyPr>
          <a:lstStyle/>
          <a:p>
            <a:pPr algn="ctr"/>
            <a:r>
              <a:rPr lang="en-GB" altLang="en-US" sz="1600" b="1" dirty="0">
                <a:solidFill>
                  <a:schemeClr val="bg1"/>
                </a:solidFill>
              </a:rPr>
              <a:t>Diving</a:t>
            </a:r>
            <a:endParaRPr lang="en-GB" sz="1600" b="1" dirty="0">
              <a:solidFill>
                <a:schemeClr val="bg1"/>
              </a:solidFill>
            </a:endParaRPr>
          </a:p>
        </p:txBody>
      </p:sp>
      <p:cxnSp>
        <p:nvCxnSpPr>
          <p:cNvPr id="103" name="Straight Connector 102"/>
          <p:cNvCxnSpPr/>
          <p:nvPr/>
        </p:nvCxnSpPr>
        <p:spPr>
          <a:xfrm>
            <a:off x="3365860" y="666325"/>
            <a:ext cx="0" cy="34200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graphicFrame>
        <p:nvGraphicFramePr>
          <p:cNvPr id="3" name="Table 2">
            <a:extLst>
              <a:ext uri="{FF2B5EF4-FFF2-40B4-BE49-F238E27FC236}">
                <a16:creationId xmlns:a16="http://schemas.microsoft.com/office/drawing/2014/main" id="{AAC7A9E5-B025-4B49-9130-0654AAF4EA18}"/>
              </a:ext>
            </a:extLst>
          </p:cNvPr>
          <p:cNvGraphicFramePr>
            <a:graphicFrameLocks noGrp="1"/>
          </p:cNvGraphicFramePr>
          <p:nvPr>
            <p:extLst>
              <p:ext uri="{D42A27DB-BD31-4B8C-83A1-F6EECF244321}">
                <p14:modId xmlns:p14="http://schemas.microsoft.com/office/powerpoint/2010/main" val="1800090147"/>
              </p:ext>
            </p:extLst>
          </p:nvPr>
        </p:nvGraphicFramePr>
        <p:xfrm>
          <a:off x="812236" y="2546292"/>
          <a:ext cx="2448945" cy="2520660"/>
        </p:xfrm>
        <a:graphic>
          <a:graphicData uri="http://schemas.openxmlformats.org/drawingml/2006/table">
            <a:tbl>
              <a:tblPr firstRow="1" bandRow="1">
                <a:tableStyleId>{5C22544A-7EE6-4342-B048-85BDC9FD1C3A}</a:tableStyleId>
              </a:tblPr>
              <a:tblGrid>
                <a:gridCol w="489789">
                  <a:extLst>
                    <a:ext uri="{9D8B030D-6E8A-4147-A177-3AD203B41FA5}">
                      <a16:colId xmlns:a16="http://schemas.microsoft.com/office/drawing/2014/main" val="2195257319"/>
                    </a:ext>
                  </a:extLst>
                </a:gridCol>
                <a:gridCol w="489789">
                  <a:extLst>
                    <a:ext uri="{9D8B030D-6E8A-4147-A177-3AD203B41FA5}">
                      <a16:colId xmlns:a16="http://schemas.microsoft.com/office/drawing/2014/main" val="1098593698"/>
                    </a:ext>
                  </a:extLst>
                </a:gridCol>
                <a:gridCol w="489789">
                  <a:extLst>
                    <a:ext uri="{9D8B030D-6E8A-4147-A177-3AD203B41FA5}">
                      <a16:colId xmlns:a16="http://schemas.microsoft.com/office/drawing/2014/main" val="941069793"/>
                    </a:ext>
                  </a:extLst>
                </a:gridCol>
                <a:gridCol w="489789">
                  <a:extLst>
                    <a:ext uri="{9D8B030D-6E8A-4147-A177-3AD203B41FA5}">
                      <a16:colId xmlns:a16="http://schemas.microsoft.com/office/drawing/2014/main" val="3990929474"/>
                    </a:ext>
                  </a:extLst>
                </a:gridCol>
                <a:gridCol w="489789">
                  <a:extLst>
                    <a:ext uri="{9D8B030D-6E8A-4147-A177-3AD203B41FA5}">
                      <a16:colId xmlns:a16="http://schemas.microsoft.com/office/drawing/2014/main" val="1160449551"/>
                    </a:ext>
                  </a:extLst>
                </a:gridCol>
              </a:tblGrid>
              <a:tr h="504132">
                <a:tc>
                  <a:txBody>
                    <a:bodyPr/>
                    <a:lstStyle/>
                    <a:p>
                      <a:endParaRPr lang="en-GB" dirty="0"/>
                    </a:p>
                  </a:txBody>
                  <a:tcPr>
                    <a:lnL w="12700" cap="flat" cmpd="sng" algn="ctr">
                      <a:solidFill>
                        <a:schemeClr val="tx2">
                          <a:lumMod val="60000"/>
                          <a:lumOff val="40000"/>
                        </a:schemeClr>
                      </a:solidFill>
                      <a:prstDash val="solid"/>
                      <a:round/>
                      <a:headEnd type="none" w="med" len="med"/>
                      <a:tailEnd type="none" w="med" len="med"/>
                    </a:lnL>
                    <a:lnR w="12700" cap="flat" cmpd="sng" algn="ctr">
                      <a:solidFill>
                        <a:schemeClr val="tx2">
                          <a:lumMod val="60000"/>
                          <a:lumOff val="40000"/>
                        </a:schemeClr>
                      </a:solidFill>
                      <a:prstDash val="solid"/>
                      <a:round/>
                      <a:headEnd type="none" w="med" len="med"/>
                      <a:tailEnd type="none" w="med" len="med"/>
                    </a:lnR>
                    <a:lnT w="12700" cap="flat" cmpd="sng" algn="ctr">
                      <a:solidFill>
                        <a:schemeClr val="tx2">
                          <a:lumMod val="60000"/>
                          <a:lumOff val="40000"/>
                        </a:schemeClr>
                      </a:solidFill>
                      <a:prstDash val="solid"/>
                      <a:round/>
                      <a:headEnd type="none" w="med" len="med"/>
                      <a:tailEnd type="none" w="med" len="med"/>
                    </a:lnT>
                    <a:lnB w="12700" cap="flat" cmpd="sng" algn="ctr">
                      <a:solidFill>
                        <a:schemeClr val="tx2">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b="0" dirty="0">
                        <a:solidFill>
                          <a:schemeClr val="tx1"/>
                        </a:solidFill>
                      </a:endParaRPr>
                    </a:p>
                  </a:txBody>
                  <a:tcPr anchor="ctr">
                    <a:lnL w="12700" cap="flat" cmpd="sng" algn="ctr">
                      <a:solidFill>
                        <a:schemeClr val="tx2">
                          <a:lumMod val="60000"/>
                          <a:lumOff val="40000"/>
                        </a:schemeClr>
                      </a:solidFill>
                      <a:prstDash val="solid"/>
                      <a:round/>
                      <a:headEnd type="none" w="med" len="med"/>
                      <a:tailEnd type="none" w="med" len="med"/>
                    </a:lnL>
                    <a:lnR w="12700" cap="flat" cmpd="sng" algn="ctr">
                      <a:solidFill>
                        <a:schemeClr val="tx2">
                          <a:lumMod val="60000"/>
                          <a:lumOff val="40000"/>
                        </a:schemeClr>
                      </a:solidFill>
                      <a:prstDash val="solid"/>
                      <a:round/>
                      <a:headEnd type="none" w="med" len="med"/>
                      <a:tailEnd type="none" w="med" len="med"/>
                    </a:lnR>
                    <a:lnT w="12700" cap="flat" cmpd="sng" algn="ctr">
                      <a:solidFill>
                        <a:schemeClr val="tx2">
                          <a:lumMod val="60000"/>
                          <a:lumOff val="40000"/>
                        </a:schemeClr>
                      </a:solidFill>
                      <a:prstDash val="solid"/>
                      <a:round/>
                      <a:headEnd type="none" w="med" len="med"/>
                      <a:tailEnd type="none" w="med" len="med"/>
                    </a:lnT>
                    <a:lnB w="12700" cap="flat" cmpd="sng" algn="ctr">
                      <a:solidFill>
                        <a:schemeClr val="tx2">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b="0" dirty="0">
                          <a:solidFill>
                            <a:schemeClr val="tx1"/>
                          </a:solidFill>
                        </a:rPr>
                        <a:t>3</a:t>
                      </a:r>
                    </a:p>
                  </a:txBody>
                  <a:tcPr anchor="ctr">
                    <a:lnL w="12700" cap="flat" cmpd="sng" algn="ctr">
                      <a:solidFill>
                        <a:schemeClr val="tx2">
                          <a:lumMod val="60000"/>
                          <a:lumOff val="40000"/>
                        </a:schemeClr>
                      </a:solidFill>
                      <a:prstDash val="solid"/>
                      <a:round/>
                      <a:headEnd type="none" w="med" len="med"/>
                      <a:tailEnd type="none" w="med" len="med"/>
                    </a:lnL>
                    <a:lnR w="12700" cap="flat" cmpd="sng" algn="ctr">
                      <a:solidFill>
                        <a:schemeClr val="tx2">
                          <a:lumMod val="60000"/>
                          <a:lumOff val="40000"/>
                        </a:schemeClr>
                      </a:solidFill>
                      <a:prstDash val="solid"/>
                      <a:round/>
                      <a:headEnd type="none" w="med" len="med"/>
                      <a:tailEnd type="none" w="med" len="med"/>
                    </a:lnR>
                    <a:lnT w="12700" cap="flat" cmpd="sng" algn="ctr">
                      <a:solidFill>
                        <a:schemeClr val="tx2">
                          <a:lumMod val="60000"/>
                          <a:lumOff val="40000"/>
                        </a:schemeClr>
                      </a:solidFill>
                      <a:prstDash val="solid"/>
                      <a:round/>
                      <a:headEnd type="none" w="med" len="med"/>
                      <a:tailEnd type="none" w="med" len="med"/>
                    </a:lnT>
                    <a:lnB w="12700" cap="flat" cmpd="sng" algn="ctr">
                      <a:solidFill>
                        <a:schemeClr val="tx2">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b="0" dirty="0">
                          <a:solidFill>
                            <a:schemeClr val="tx1"/>
                          </a:solidFill>
                        </a:rPr>
                        <a:t>2</a:t>
                      </a:r>
                    </a:p>
                  </a:txBody>
                  <a:tcPr anchor="ctr">
                    <a:lnL w="12700" cap="flat" cmpd="sng" algn="ctr">
                      <a:solidFill>
                        <a:schemeClr val="tx2">
                          <a:lumMod val="60000"/>
                          <a:lumOff val="40000"/>
                        </a:schemeClr>
                      </a:solidFill>
                      <a:prstDash val="solid"/>
                      <a:round/>
                      <a:headEnd type="none" w="med" len="med"/>
                      <a:tailEnd type="none" w="med" len="med"/>
                    </a:lnL>
                    <a:lnR w="12700" cap="flat" cmpd="sng" algn="ctr">
                      <a:solidFill>
                        <a:schemeClr val="tx2">
                          <a:lumMod val="60000"/>
                          <a:lumOff val="40000"/>
                        </a:schemeClr>
                      </a:solidFill>
                      <a:prstDash val="solid"/>
                      <a:round/>
                      <a:headEnd type="none" w="med" len="med"/>
                      <a:tailEnd type="none" w="med" len="med"/>
                    </a:lnR>
                    <a:lnT w="12700" cap="flat" cmpd="sng" algn="ctr">
                      <a:solidFill>
                        <a:schemeClr val="tx2">
                          <a:lumMod val="60000"/>
                          <a:lumOff val="40000"/>
                        </a:schemeClr>
                      </a:solidFill>
                      <a:prstDash val="solid"/>
                      <a:round/>
                      <a:headEnd type="none" w="med" len="med"/>
                      <a:tailEnd type="none" w="med" len="med"/>
                    </a:lnT>
                    <a:lnB w="12700" cap="flat" cmpd="sng" algn="ctr">
                      <a:solidFill>
                        <a:schemeClr val="tx2">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b="0" dirty="0">
                          <a:solidFill>
                            <a:schemeClr val="tx1"/>
                          </a:solidFill>
                        </a:rPr>
                        <a:t>8</a:t>
                      </a:r>
                    </a:p>
                  </a:txBody>
                  <a:tcPr anchor="ctr">
                    <a:lnL w="12700" cap="flat" cmpd="sng" algn="ctr">
                      <a:solidFill>
                        <a:schemeClr val="tx2">
                          <a:lumMod val="60000"/>
                          <a:lumOff val="40000"/>
                        </a:schemeClr>
                      </a:solidFill>
                      <a:prstDash val="solid"/>
                      <a:round/>
                      <a:headEnd type="none" w="med" len="med"/>
                      <a:tailEnd type="none" w="med" len="med"/>
                    </a:lnL>
                    <a:lnR w="12700" cap="flat" cmpd="sng" algn="ctr">
                      <a:solidFill>
                        <a:schemeClr val="tx2">
                          <a:lumMod val="60000"/>
                          <a:lumOff val="40000"/>
                        </a:schemeClr>
                      </a:solidFill>
                      <a:prstDash val="solid"/>
                      <a:round/>
                      <a:headEnd type="none" w="med" len="med"/>
                      <a:tailEnd type="none" w="med" len="med"/>
                    </a:lnR>
                    <a:lnT w="12700" cap="flat" cmpd="sng" algn="ctr">
                      <a:solidFill>
                        <a:schemeClr val="tx2">
                          <a:lumMod val="60000"/>
                          <a:lumOff val="40000"/>
                        </a:schemeClr>
                      </a:solidFill>
                      <a:prstDash val="solid"/>
                      <a:round/>
                      <a:headEnd type="none" w="med" len="med"/>
                      <a:tailEnd type="none" w="med" len="med"/>
                    </a:lnT>
                    <a:lnB w="12700" cap="flat" cmpd="sng" algn="ctr">
                      <a:solidFill>
                        <a:schemeClr val="tx2">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78705899"/>
                  </a:ext>
                </a:extLst>
              </a:tr>
              <a:tr h="504132">
                <a:tc>
                  <a:txBody>
                    <a:bodyPr/>
                    <a:lstStyle/>
                    <a:p>
                      <a:endParaRPr lang="en-GB" dirty="0"/>
                    </a:p>
                  </a:txBody>
                  <a:tcPr>
                    <a:lnL w="12700" cap="flat" cmpd="sng" algn="ctr">
                      <a:solidFill>
                        <a:schemeClr val="tx2">
                          <a:lumMod val="60000"/>
                          <a:lumOff val="40000"/>
                        </a:schemeClr>
                      </a:solidFill>
                      <a:prstDash val="solid"/>
                      <a:round/>
                      <a:headEnd type="none" w="med" len="med"/>
                      <a:tailEnd type="none" w="med" len="med"/>
                    </a:lnL>
                    <a:lnR w="12700" cap="flat" cmpd="sng" algn="ctr">
                      <a:solidFill>
                        <a:schemeClr val="tx2">
                          <a:lumMod val="60000"/>
                          <a:lumOff val="40000"/>
                        </a:schemeClr>
                      </a:solidFill>
                      <a:prstDash val="solid"/>
                      <a:round/>
                      <a:headEnd type="none" w="med" len="med"/>
                      <a:tailEnd type="none" w="med" len="med"/>
                    </a:lnR>
                    <a:lnT w="12700" cap="flat" cmpd="sng" algn="ctr">
                      <a:solidFill>
                        <a:schemeClr val="tx2">
                          <a:lumMod val="60000"/>
                          <a:lumOff val="40000"/>
                        </a:schemeClr>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800" b="0" kern="1200" dirty="0">
                          <a:solidFill>
                            <a:schemeClr val="dk1"/>
                          </a:solidFill>
                          <a:effectLst/>
                          <a:latin typeface="+mn-lt"/>
                          <a:ea typeface="+mn-ea"/>
                          <a:cs typeface="+mn-cs"/>
                        </a:rPr>
                        <a:t>×</a:t>
                      </a:r>
                      <a:endParaRPr lang="en-GB" b="0" dirty="0">
                        <a:solidFill>
                          <a:schemeClr val="tx1"/>
                        </a:solidFill>
                      </a:endParaRPr>
                    </a:p>
                  </a:txBody>
                  <a:tcPr anchor="ctr">
                    <a:lnL w="12700" cap="flat" cmpd="sng" algn="ctr">
                      <a:solidFill>
                        <a:schemeClr val="tx2">
                          <a:lumMod val="60000"/>
                          <a:lumOff val="40000"/>
                        </a:schemeClr>
                      </a:solidFill>
                      <a:prstDash val="solid"/>
                      <a:round/>
                      <a:headEnd type="none" w="med" len="med"/>
                      <a:tailEnd type="none" w="med" len="med"/>
                    </a:lnL>
                    <a:lnR w="12700" cap="flat" cmpd="sng" algn="ctr">
                      <a:solidFill>
                        <a:schemeClr val="tx2">
                          <a:lumMod val="60000"/>
                          <a:lumOff val="40000"/>
                        </a:schemeClr>
                      </a:solidFill>
                      <a:prstDash val="solid"/>
                      <a:round/>
                      <a:headEnd type="none" w="med" len="med"/>
                      <a:tailEnd type="none" w="med" len="med"/>
                    </a:lnR>
                    <a:lnT w="12700" cap="flat" cmpd="sng" algn="ctr">
                      <a:solidFill>
                        <a:schemeClr val="tx2">
                          <a:lumMod val="60000"/>
                          <a:lumOff val="40000"/>
                        </a:schemeClr>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b="0" dirty="0">
                        <a:solidFill>
                          <a:schemeClr val="tx1"/>
                        </a:solidFill>
                      </a:endParaRPr>
                    </a:p>
                  </a:txBody>
                  <a:tcPr anchor="ctr">
                    <a:lnL w="12700" cap="flat" cmpd="sng" algn="ctr">
                      <a:solidFill>
                        <a:schemeClr val="tx2">
                          <a:lumMod val="60000"/>
                          <a:lumOff val="40000"/>
                        </a:schemeClr>
                      </a:solidFill>
                      <a:prstDash val="solid"/>
                      <a:round/>
                      <a:headEnd type="none" w="med" len="med"/>
                      <a:tailEnd type="none" w="med" len="med"/>
                    </a:lnL>
                    <a:lnR w="12700" cap="flat" cmpd="sng" algn="ctr">
                      <a:solidFill>
                        <a:schemeClr val="tx2">
                          <a:lumMod val="60000"/>
                          <a:lumOff val="40000"/>
                        </a:schemeClr>
                      </a:solidFill>
                      <a:prstDash val="solid"/>
                      <a:round/>
                      <a:headEnd type="none" w="med" len="med"/>
                      <a:tailEnd type="none" w="med" len="med"/>
                    </a:lnR>
                    <a:lnT w="12700" cap="flat" cmpd="sng" algn="ctr">
                      <a:solidFill>
                        <a:schemeClr val="tx2">
                          <a:lumMod val="60000"/>
                          <a:lumOff val="40000"/>
                        </a:schemeClr>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b="0" dirty="0">
                          <a:solidFill>
                            <a:schemeClr val="tx1"/>
                          </a:solidFill>
                        </a:rPr>
                        <a:t>7</a:t>
                      </a:r>
                    </a:p>
                  </a:txBody>
                  <a:tcPr anchor="ctr">
                    <a:lnL w="12700" cap="flat" cmpd="sng" algn="ctr">
                      <a:solidFill>
                        <a:schemeClr val="tx2">
                          <a:lumMod val="60000"/>
                          <a:lumOff val="40000"/>
                        </a:schemeClr>
                      </a:solidFill>
                      <a:prstDash val="solid"/>
                      <a:round/>
                      <a:headEnd type="none" w="med" len="med"/>
                      <a:tailEnd type="none" w="med" len="med"/>
                    </a:lnL>
                    <a:lnR w="12700" cap="flat" cmpd="sng" algn="ctr">
                      <a:solidFill>
                        <a:schemeClr val="tx2">
                          <a:lumMod val="60000"/>
                          <a:lumOff val="40000"/>
                        </a:schemeClr>
                      </a:solidFill>
                      <a:prstDash val="solid"/>
                      <a:round/>
                      <a:headEnd type="none" w="med" len="med"/>
                      <a:tailEnd type="none" w="med" len="med"/>
                    </a:lnR>
                    <a:lnT w="12700" cap="flat" cmpd="sng" algn="ctr">
                      <a:solidFill>
                        <a:schemeClr val="tx2">
                          <a:lumMod val="60000"/>
                          <a:lumOff val="40000"/>
                        </a:schemeClr>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b="0" dirty="0">
                          <a:solidFill>
                            <a:schemeClr val="tx1"/>
                          </a:solidFill>
                        </a:rPr>
                        <a:t>3</a:t>
                      </a:r>
                    </a:p>
                  </a:txBody>
                  <a:tcPr anchor="ctr">
                    <a:lnL w="12700" cap="flat" cmpd="sng" algn="ctr">
                      <a:solidFill>
                        <a:schemeClr val="tx2">
                          <a:lumMod val="60000"/>
                          <a:lumOff val="40000"/>
                        </a:schemeClr>
                      </a:solidFill>
                      <a:prstDash val="solid"/>
                      <a:round/>
                      <a:headEnd type="none" w="med" len="med"/>
                      <a:tailEnd type="none" w="med" len="med"/>
                    </a:lnL>
                    <a:lnR w="12700" cap="flat" cmpd="sng" algn="ctr">
                      <a:solidFill>
                        <a:schemeClr val="tx2">
                          <a:lumMod val="60000"/>
                          <a:lumOff val="40000"/>
                        </a:schemeClr>
                      </a:solidFill>
                      <a:prstDash val="solid"/>
                      <a:round/>
                      <a:headEnd type="none" w="med" len="med"/>
                      <a:tailEnd type="none" w="med" len="med"/>
                    </a:lnR>
                    <a:lnT w="12700" cap="flat" cmpd="sng" algn="ctr">
                      <a:solidFill>
                        <a:schemeClr val="tx2">
                          <a:lumMod val="60000"/>
                          <a:lumOff val="40000"/>
                        </a:schemeClr>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61239092"/>
                  </a:ext>
                </a:extLst>
              </a:tr>
              <a:tr h="504132">
                <a:tc>
                  <a:txBody>
                    <a:bodyPr/>
                    <a:lstStyle/>
                    <a:p>
                      <a:endParaRPr lang="en-GB" b="1" dirty="0">
                        <a:solidFill>
                          <a:srgbClr val="7CAD2D"/>
                        </a:solidFill>
                      </a:endParaRPr>
                    </a:p>
                  </a:txBody>
                  <a:tcPr>
                    <a:lnL w="12700" cap="flat" cmpd="sng" algn="ctr">
                      <a:solidFill>
                        <a:schemeClr val="tx2">
                          <a:lumMod val="60000"/>
                          <a:lumOff val="40000"/>
                        </a:schemeClr>
                      </a:solidFill>
                      <a:prstDash val="solid"/>
                      <a:round/>
                      <a:headEnd type="none" w="med" len="med"/>
                      <a:tailEnd type="none" w="med" len="med"/>
                    </a:lnL>
                    <a:lnR w="12700" cap="flat" cmpd="sng" algn="ctr">
                      <a:solidFill>
                        <a:schemeClr val="tx2">
                          <a:lumMod val="60000"/>
                          <a:lumOff val="40000"/>
                        </a:schemeClr>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2">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GB" b="1" dirty="0">
                        <a:solidFill>
                          <a:srgbClr val="7CAD2D"/>
                        </a:solidFill>
                      </a:endParaRPr>
                    </a:p>
                  </a:txBody>
                  <a:tcPr>
                    <a:lnL w="12700" cap="flat" cmpd="sng" algn="ctr">
                      <a:solidFill>
                        <a:schemeClr val="tx2">
                          <a:lumMod val="60000"/>
                          <a:lumOff val="40000"/>
                        </a:schemeClr>
                      </a:solidFill>
                      <a:prstDash val="solid"/>
                      <a:round/>
                      <a:headEnd type="none" w="med" len="med"/>
                      <a:tailEnd type="none" w="med" len="med"/>
                    </a:lnL>
                    <a:lnR w="12700" cap="flat" cmpd="sng" algn="ctr">
                      <a:solidFill>
                        <a:schemeClr val="tx2">
                          <a:lumMod val="60000"/>
                          <a:lumOff val="40000"/>
                        </a:schemeClr>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2">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b="1" dirty="0">
                        <a:solidFill>
                          <a:srgbClr val="7CAD2D"/>
                        </a:solidFill>
                      </a:endParaRPr>
                    </a:p>
                  </a:txBody>
                  <a:tcPr anchor="ctr">
                    <a:lnL w="12700" cap="flat" cmpd="sng" algn="ctr">
                      <a:solidFill>
                        <a:schemeClr val="tx2">
                          <a:lumMod val="60000"/>
                          <a:lumOff val="40000"/>
                        </a:schemeClr>
                      </a:solidFill>
                      <a:prstDash val="solid"/>
                      <a:round/>
                      <a:headEnd type="none" w="med" len="med"/>
                      <a:tailEnd type="none" w="med" len="med"/>
                    </a:lnL>
                    <a:lnR w="12700" cap="flat" cmpd="sng" algn="ctr">
                      <a:solidFill>
                        <a:schemeClr val="tx2">
                          <a:lumMod val="60000"/>
                          <a:lumOff val="40000"/>
                        </a:schemeClr>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2">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b="1" dirty="0">
                        <a:solidFill>
                          <a:srgbClr val="7CAD2D"/>
                        </a:solidFill>
                      </a:endParaRPr>
                    </a:p>
                  </a:txBody>
                  <a:tcPr>
                    <a:lnL w="12700" cap="flat" cmpd="sng" algn="ctr">
                      <a:solidFill>
                        <a:schemeClr val="tx2">
                          <a:lumMod val="60000"/>
                          <a:lumOff val="40000"/>
                        </a:schemeClr>
                      </a:solidFill>
                      <a:prstDash val="solid"/>
                      <a:round/>
                      <a:headEnd type="none" w="med" len="med"/>
                      <a:tailEnd type="none" w="med" len="med"/>
                    </a:lnL>
                    <a:lnR w="12700" cap="flat" cmpd="sng" algn="ctr">
                      <a:solidFill>
                        <a:schemeClr val="tx2">
                          <a:lumMod val="60000"/>
                          <a:lumOff val="40000"/>
                        </a:schemeClr>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2">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b="1" dirty="0">
                        <a:solidFill>
                          <a:srgbClr val="7CAD2D"/>
                        </a:solidFill>
                      </a:endParaRPr>
                    </a:p>
                  </a:txBody>
                  <a:tcPr anchor="ctr">
                    <a:lnL w="12700" cap="flat" cmpd="sng" algn="ctr">
                      <a:solidFill>
                        <a:schemeClr val="tx2">
                          <a:lumMod val="60000"/>
                          <a:lumOff val="40000"/>
                        </a:schemeClr>
                      </a:solidFill>
                      <a:prstDash val="solid"/>
                      <a:round/>
                      <a:headEnd type="none" w="med" len="med"/>
                      <a:tailEnd type="none" w="med" len="med"/>
                    </a:lnL>
                    <a:lnR w="12700" cap="flat" cmpd="sng" algn="ctr">
                      <a:solidFill>
                        <a:schemeClr val="tx2">
                          <a:lumMod val="60000"/>
                          <a:lumOff val="40000"/>
                        </a:schemeClr>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2">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820595473"/>
                  </a:ext>
                </a:extLst>
              </a:tr>
              <a:tr h="504132">
                <a:tc>
                  <a:txBody>
                    <a:bodyPr/>
                    <a:lstStyle/>
                    <a:p>
                      <a:pPr algn="ctr"/>
                      <a:endParaRPr lang="en-GB" b="1" dirty="0">
                        <a:solidFill>
                          <a:srgbClr val="7CAD2D"/>
                        </a:solidFill>
                      </a:endParaRPr>
                    </a:p>
                  </a:txBody>
                  <a:tcPr anchor="ctr">
                    <a:lnL w="12700" cap="flat" cmpd="sng" algn="ctr">
                      <a:solidFill>
                        <a:schemeClr val="tx2">
                          <a:lumMod val="60000"/>
                          <a:lumOff val="40000"/>
                        </a:schemeClr>
                      </a:solidFill>
                      <a:prstDash val="solid"/>
                      <a:round/>
                      <a:headEnd type="none" w="med" len="med"/>
                      <a:tailEnd type="none" w="med" len="med"/>
                    </a:lnL>
                    <a:lnR w="12700" cap="flat" cmpd="sng" algn="ctr">
                      <a:solidFill>
                        <a:schemeClr val="tx2">
                          <a:lumMod val="60000"/>
                          <a:lumOff val="40000"/>
                        </a:schemeClr>
                      </a:solidFill>
                      <a:prstDash val="solid"/>
                      <a:round/>
                      <a:headEnd type="none" w="med" len="med"/>
                      <a:tailEnd type="none" w="med" len="med"/>
                    </a:lnR>
                    <a:lnT w="12700" cap="flat" cmpd="sng" algn="ctr">
                      <a:solidFill>
                        <a:schemeClr val="tx2">
                          <a:lumMod val="60000"/>
                          <a:lumOff val="40000"/>
                        </a:schemeClr>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b="1" dirty="0">
                        <a:solidFill>
                          <a:srgbClr val="7CAD2D"/>
                        </a:solidFill>
                      </a:endParaRPr>
                    </a:p>
                  </a:txBody>
                  <a:tcPr>
                    <a:lnL w="12700" cap="flat" cmpd="sng" algn="ctr">
                      <a:solidFill>
                        <a:schemeClr val="tx2">
                          <a:lumMod val="60000"/>
                          <a:lumOff val="40000"/>
                        </a:schemeClr>
                      </a:solidFill>
                      <a:prstDash val="solid"/>
                      <a:round/>
                      <a:headEnd type="none" w="med" len="med"/>
                      <a:tailEnd type="none" w="med" len="med"/>
                    </a:lnL>
                    <a:lnR w="12700" cap="flat" cmpd="sng" algn="ctr">
                      <a:solidFill>
                        <a:schemeClr val="tx2">
                          <a:lumMod val="60000"/>
                          <a:lumOff val="40000"/>
                        </a:schemeClr>
                      </a:solidFill>
                      <a:prstDash val="solid"/>
                      <a:round/>
                      <a:headEnd type="none" w="med" len="med"/>
                      <a:tailEnd type="none" w="med" len="med"/>
                    </a:lnR>
                    <a:lnT w="12700" cap="flat" cmpd="sng" algn="ctr">
                      <a:solidFill>
                        <a:schemeClr val="tx2">
                          <a:lumMod val="60000"/>
                          <a:lumOff val="40000"/>
                        </a:schemeClr>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b="1" dirty="0">
                        <a:solidFill>
                          <a:srgbClr val="7CAD2D"/>
                        </a:solidFill>
                      </a:endParaRPr>
                    </a:p>
                  </a:txBody>
                  <a:tcPr>
                    <a:lnL w="12700" cap="flat" cmpd="sng" algn="ctr">
                      <a:solidFill>
                        <a:schemeClr val="tx2">
                          <a:lumMod val="60000"/>
                          <a:lumOff val="40000"/>
                        </a:schemeClr>
                      </a:solidFill>
                      <a:prstDash val="solid"/>
                      <a:round/>
                      <a:headEnd type="none" w="med" len="med"/>
                      <a:tailEnd type="none" w="med" len="med"/>
                    </a:lnL>
                    <a:lnR w="12700" cap="flat" cmpd="sng" algn="ctr">
                      <a:solidFill>
                        <a:schemeClr val="tx2">
                          <a:lumMod val="60000"/>
                          <a:lumOff val="40000"/>
                        </a:schemeClr>
                      </a:solidFill>
                      <a:prstDash val="solid"/>
                      <a:round/>
                      <a:headEnd type="none" w="med" len="med"/>
                      <a:tailEnd type="none" w="med" len="med"/>
                    </a:lnR>
                    <a:lnT w="12700" cap="flat" cmpd="sng" algn="ctr">
                      <a:solidFill>
                        <a:schemeClr val="tx2">
                          <a:lumMod val="60000"/>
                          <a:lumOff val="40000"/>
                        </a:schemeClr>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b="1" dirty="0">
                        <a:solidFill>
                          <a:srgbClr val="7CAD2D"/>
                        </a:solidFill>
                      </a:endParaRPr>
                    </a:p>
                  </a:txBody>
                  <a:tcPr anchor="ctr">
                    <a:lnL w="12700" cap="flat" cmpd="sng" algn="ctr">
                      <a:solidFill>
                        <a:schemeClr val="tx2">
                          <a:lumMod val="60000"/>
                          <a:lumOff val="40000"/>
                        </a:schemeClr>
                      </a:solidFill>
                      <a:prstDash val="solid"/>
                      <a:round/>
                      <a:headEnd type="none" w="med" len="med"/>
                      <a:tailEnd type="none" w="med" len="med"/>
                    </a:lnL>
                    <a:lnR w="12700" cap="flat" cmpd="sng" algn="ctr">
                      <a:solidFill>
                        <a:schemeClr val="tx2">
                          <a:lumMod val="60000"/>
                          <a:lumOff val="40000"/>
                        </a:schemeClr>
                      </a:solidFill>
                      <a:prstDash val="solid"/>
                      <a:round/>
                      <a:headEnd type="none" w="med" len="med"/>
                      <a:tailEnd type="none" w="med" len="med"/>
                    </a:lnR>
                    <a:lnT w="12700" cap="flat" cmpd="sng" algn="ctr">
                      <a:solidFill>
                        <a:schemeClr val="tx2">
                          <a:lumMod val="60000"/>
                          <a:lumOff val="40000"/>
                        </a:schemeClr>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b="1" dirty="0">
                        <a:solidFill>
                          <a:srgbClr val="7CAD2D"/>
                        </a:solidFill>
                      </a:endParaRPr>
                    </a:p>
                  </a:txBody>
                  <a:tcPr anchor="ctr">
                    <a:lnL w="12700" cap="flat" cmpd="sng" algn="ctr">
                      <a:solidFill>
                        <a:schemeClr val="tx2">
                          <a:lumMod val="60000"/>
                          <a:lumOff val="40000"/>
                        </a:schemeClr>
                      </a:solidFill>
                      <a:prstDash val="solid"/>
                      <a:round/>
                      <a:headEnd type="none" w="med" len="med"/>
                      <a:tailEnd type="none" w="med" len="med"/>
                    </a:lnL>
                    <a:lnR w="12700" cap="flat" cmpd="sng" algn="ctr">
                      <a:solidFill>
                        <a:schemeClr val="tx2">
                          <a:lumMod val="60000"/>
                          <a:lumOff val="40000"/>
                        </a:schemeClr>
                      </a:solidFill>
                      <a:prstDash val="solid"/>
                      <a:round/>
                      <a:headEnd type="none" w="med" len="med"/>
                      <a:tailEnd type="none" w="med" len="med"/>
                    </a:lnR>
                    <a:lnT w="12700" cap="flat" cmpd="sng" algn="ctr">
                      <a:solidFill>
                        <a:schemeClr val="tx2">
                          <a:lumMod val="60000"/>
                          <a:lumOff val="40000"/>
                        </a:schemeClr>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73406465"/>
                  </a:ext>
                </a:extLst>
              </a:tr>
              <a:tr h="504132">
                <a:tc>
                  <a:txBody>
                    <a:bodyPr/>
                    <a:lstStyle/>
                    <a:p>
                      <a:pPr algn="ctr"/>
                      <a:endParaRPr lang="en-GB" b="1" dirty="0">
                        <a:solidFill>
                          <a:srgbClr val="7CAD2D"/>
                        </a:solidFill>
                      </a:endParaRPr>
                    </a:p>
                  </a:txBody>
                  <a:tcPr anchor="ctr">
                    <a:lnL w="12700" cap="flat" cmpd="sng" algn="ctr">
                      <a:solidFill>
                        <a:schemeClr val="tx2">
                          <a:lumMod val="60000"/>
                          <a:lumOff val="40000"/>
                        </a:schemeClr>
                      </a:solidFill>
                      <a:prstDash val="solid"/>
                      <a:round/>
                      <a:headEnd type="none" w="med" len="med"/>
                      <a:tailEnd type="none" w="med" len="med"/>
                    </a:lnL>
                    <a:lnR w="12700" cap="flat" cmpd="sng" algn="ctr">
                      <a:solidFill>
                        <a:schemeClr val="tx2">
                          <a:lumMod val="60000"/>
                          <a:lumOff val="40000"/>
                        </a:schemeClr>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b="1" dirty="0">
                        <a:solidFill>
                          <a:srgbClr val="7CAD2D"/>
                        </a:solidFill>
                      </a:endParaRPr>
                    </a:p>
                  </a:txBody>
                  <a:tcPr anchor="ctr">
                    <a:lnL w="12700" cap="flat" cmpd="sng" algn="ctr">
                      <a:solidFill>
                        <a:schemeClr val="tx2">
                          <a:lumMod val="60000"/>
                          <a:lumOff val="40000"/>
                        </a:schemeClr>
                      </a:solidFill>
                      <a:prstDash val="solid"/>
                      <a:round/>
                      <a:headEnd type="none" w="med" len="med"/>
                      <a:tailEnd type="none" w="med" len="med"/>
                    </a:lnL>
                    <a:lnR w="12700" cap="flat" cmpd="sng" algn="ctr">
                      <a:solidFill>
                        <a:schemeClr val="tx2">
                          <a:lumMod val="60000"/>
                          <a:lumOff val="40000"/>
                        </a:schemeClr>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b="1" dirty="0">
                        <a:solidFill>
                          <a:srgbClr val="7CAD2D"/>
                        </a:solidFill>
                      </a:endParaRPr>
                    </a:p>
                  </a:txBody>
                  <a:tcPr>
                    <a:lnL w="12700" cap="flat" cmpd="sng" algn="ctr">
                      <a:solidFill>
                        <a:schemeClr val="tx2">
                          <a:lumMod val="60000"/>
                          <a:lumOff val="40000"/>
                        </a:schemeClr>
                      </a:solidFill>
                      <a:prstDash val="solid"/>
                      <a:round/>
                      <a:headEnd type="none" w="med" len="med"/>
                      <a:tailEnd type="none" w="med" len="med"/>
                    </a:lnL>
                    <a:lnR w="12700" cap="flat" cmpd="sng" algn="ctr">
                      <a:solidFill>
                        <a:schemeClr val="tx2">
                          <a:lumMod val="60000"/>
                          <a:lumOff val="40000"/>
                        </a:schemeClr>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b="1" dirty="0">
                        <a:solidFill>
                          <a:srgbClr val="7CAD2D"/>
                        </a:solidFill>
                      </a:endParaRPr>
                    </a:p>
                  </a:txBody>
                  <a:tcPr anchor="ctr">
                    <a:lnL w="12700" cap="flat" cmpd="sng" algn="ctr">
                      <a:solidFill>
                        <a:schemeClr val="tx2">
                          <a:lumMod val="60000"/>
                          <a:lumOff val="40000"/>
                        </a:schemeClr>
                      </a:solidFill>
                      <a:prstDash val="solid"/>
                      <a:round/>
                      <a:headEnd type="none" w="med" len="med"/>
                      <a:tailEnd type="none" w="med" len="med"/>
                    </a:lnL>
                    <a:lnR w="12700" cap="flat" cmpd="sng" algn="ctr">
                      <a:solidFill>
                        <a:schemeClr val="tx2">
                          <a:lumMod val="60000"/>
                          <a:lumOff val="40000"/>
                        </a:schemeClr>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b="1" dirty="0">
                        <a:solidFill>
                          <a:srgbClr val="7CAD2D"/>
                        </a:solidFill>
                      </a:endParaRPr>
                    </a:p>
                  </a:txBody>
                  <a:tcPr anchor="ctr">
                    <a:lnL w="12700" cap="flat" cmpd="sng" algn="ctr">
                      <a:solidFill>
                        <a:schemeClr val="tx2">
                          <a:lumMod val="60000"/>
                          <a:lumOff val="40000"/>
                        </a:schemeClr>
                      </a:solidFill>
                      <a:prstDash val="solid"/>
                      <a:round/>
                      <a:headEnd type="none" w="med" len="med"/>
                      <a:tailEnd type="none" w="med" len="med"/>
                    </a:lnL>
                    <a:lnR w="12700" cap="flat" cmpd="sng" algn="ctr">
                      <a:solidFill>
                        <a:schemeClr val="tx2">
                          <a:lumMod val="60000"/>
                          <a:lumOff val="40000"/>
                        </a:schemeClr>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784526162"/>
                  </a:ext>
                </a:extLst>
              </a:tr>
            </a:tbl>
          </a:graphicData>
        </a:graphic>
      </p:graphicFrame>
      <p:sp>
        <p:nvSpPr>
          <p:cNvPr id="4" name="Rectangle 3">
            <a:extLst>
              <a:ext uri="{FF2B5EF4-FFF2-40B4-BE49-F238E27FC236}">
                <a16:creationId xmlns:a16="http://schemas.microsoft.com/office/drawing/2014/main" id="{AA4DF30D-214C-4187-A188-AE503D63D2B1}"/>
              </a:ext>
            </a:extLst>
          </p:cNvPr>
          <p:cNvSpPr/>
          <p:nvPr/>
        </p:nvSpPr>
        <p:spPr>
          <a:xfrm>
            <a:off x="2417042" y="3806396"/>
            <a:ext cx="266420" cy="276999"/>
          </a:xfrm>
          <a:prstGeom prst="rect">
            <a:avLst/>
          </a:prstGeom>
        </p:spPr>
        <p:txBody>
          <a:bodyPr wrap="none">
            <a:spAutoFit/>
          </a:bodyPr>
          <a:lstStyle/>
          <a:p>
            <a:pPr algn="ctr"/>
            <a:r>
              <a:rPr lang="en-GB" sz="1200" b="1" dirty="0">
                <a:solidFill>
                  <a:srgbClr val="87BD31"/>
                </a:solidFill>
              </a:rPr>
              <a:t>2</a:t>
            </a:r>
          </a:p>
        </p:txBody>
      </p:sp>
      <p:sp>
        <p:nvSpPr>
          <p:cNvPr id="11" name="Rectangle 10">
            <a:extLst>
              <a:ext uri="{FF2B5EF4-FFF2-40B4-BE49-F238E27FC236}">
                <a16:creationId xmlns:a16="http://schemas.microsoft.com/office/drawing/2014/main" id="{515E5553-B305-495B-A38B-4B28F0189C82}"/>
              </a:ext>
            </a:extLst>
          </p:cNvPr>
          <p:cNvSpPr/>
          <p:nvPr/>
        </p:nvSpPr>
        <p:spPr>
          <a:xfrm>
            <a:off x="1410791" y="4309736"/>
            <a:ext cx="248786" cy="276999"/>
          </a:xfrm>
          <a:prstGeom prst="rect">
            <a:avLst/>
          </a:prstGeom>
        </p:spPr>
        <p:txBody>
          <a:bodyPr wrap="none">
            <a:spAutoFit/>
          </a:bodyPr>
          <a:lstStyle/>
          <a:p>
            <a:pPr algn="ctr"/>
            <a:r>
              <a:rPr lang="en-GB" sz="1200" b="1" dirty="0">
                <a:solidFill>
                  <a:srgbClr val="87BD31"/>
                </a:solidFill>
              </a:rPr>
              <a:t>1</a:t>
            </a:r>
          </a:p>
        </p:txBody>
      </p:sp>
      <p:sp>
        <p:nvSpPr>
          <p:cNvPr id="12" name="Rectangle 11">
            <a:extLst>
              <a:ext uri="{FF2B5EF4-FFF2-40B4-BE49-F238E27FC236}">
                <a16:creationId xmlns:a16="http://schemas.microsoft.com/office/drawing/2014/main" id="{A1077B96-482D-4EEA-9FE2-19939E7A5041}"/>
              </a:ext>
            </a:extLst>
          </p:cNvPr>
          <p:cNvSpPr/>
          <p:nvPr/>
        </p:nvSpPr>
        <p:spPr>
          <a:xfrm>
            <a:off x="1896444" y="4309736"/>
            <a:ext cx="268023" cy="276999"/>
          </a:xfrm>
          <a:prstGeom prst="rect">
            <a:avLst/>
          </a:prstGeom>
        </p:spPr>
        <p:txBody>
          <a:bodyPr wrap="none">
            <a:spAutoFit/>
          </a:bodyPr>
          <a:lstStyle/>
          <a:p>
            <a:pPr algn="ctr"/>
            <a:r>
              <a:rPr lang="en-GB" sz="1200" b="1" dirty="0">
                <a:solidFill>
                  <a:srgbClr val="87BD31"/>
                </a:solidFill>
              </a:rPr>
              <a:t>5</a:t>
            </a:r>
          </a:p>
        </p:txBody>
      </p:sp>
      <p:sp>
        <p:nvSpPr>
          <p:cNvPr id="13" name="Rectangle 12">
            <a:extLst>
              <a:ext uri="{FF2B5EF4-FFF2-40B4-BE49-F238E27FC236}">
                <a16:creationId xmlns:a16="http://schemas.microsoft.com/office/drawing/2014/main" id="{7786C4EB-8A32-41F2-A2B8-7D1A4BAA81A8}"/>
              </a:ext>
            </a:extLst>
          </p:cNvPr>
          <p:cNvSpPr/>
          <p:nvPr/>
        </p:nvSpPr>
        <p:spPr>
          <a:xfrm>
            <a:off x="1913222" y="5055873"/>
            <a:ext cx="248786" cy="276999"/>
          </a:xfrm>
          <a:prstGeom prst="rect">
            <a:avLst/>
          </a:prstGeom>
        </p:spPr>
        <p:txBody>
          <a:bodyPr wrap="none">
            <a:spAutoFit/>
          </a:bodyPr>
          <a:lstStyle/>
          <a:p>
            <a:pPr algn="ctr"/>
            <a:r>
              <a:rPr lang="en-GB" sz="1200" b="1" dirty="0">
                <a:solidFill>
                  <a:srgbClr val="87BD31"/>
                </a:solidFill>
              </a:rPr>
              <a:t>1</a:t>
            </a:r>
          </a:p>
        </p:txBody>
      </p:sp>
      <p:sp>
        <p:nvSpPr>
          <p:cNvPr id="7" name="Rectangle 6">
            <a:extLst>
              <a:ext uri="{FF2B5EF4-FFF2-40B4-BE49-F238E27FC236}">
                <a16:creationId xmlns:a16="http://schemas.microsoft.com/office/drawing/2014/main" id="{2D985AD5-151C-4EE7-84E1-F295480EF53D}"/>
              </a:ext>
            </a:extLst>
          </p:cNvPr>
          <p:cNvSpPr/>
          <p:nvPr/>
        </p:nvSpPr>
        <p:spPr>
          <a:xfrm>
            <a:off x="3296998" y="3623854"/>
            <a:ext cx="1114408" cy="369332"/>
          </a:xfrm>
          <a:prstGeom prst="rect">
            <a:avLst/>
          </a:prstGeom>
        </p:spPr>
        <p:txBody>
          <a:bodyPr wrap="none">
            <a:spAutoFit/>
          </a:bodyPr>
          <a:lstStyle/>
          <a:p>
            <a:pPr algn="ctr"/>
            <a:r>
              <a:rPr lang="en-GB" b="1" dirty="0">
                <a:solidFill>
                  <a:srgbClr val="87BD31"/>
                </a:solidFill>
              </a:rPr>
              <a:t>(328 × 3)</a:t>
            </a:r>
          </a:p>
        </p:txBody>
      </p:sp>
      <p:sp>
        <p:nvSpPr>
          <p:cNvPr id="15" name="Rectangle 14">
            <a:extLst>
              <a:ext uri="{FF2B5EF4-FFF2-40B4-BE49-F238E27FC236}">
                <a16:creationId xmlns:a16="http://schemas.microsoft.com/office/drawing/2014/main" id="{1124814F-853E-43BF-A2B9-690CFBA6C67A}"/>
              </a:ext>
            </a:extLst>
          </p:cNvPr>
          <p:cNvSpPr/>
          <p:nvPr/>
        </p:nvSpPr>
        <p:spPr>
          <a:xfrm>
            <a:off x="3296998" y="4112459"/>
            <a:ext cx="1263487" cy="369332"/>
          </a:xfrm>
          <a:prstGeom prst="rect">
            <a:avLst/>
          </a:prstGeom>
        </p:spPr>
        <p:txBody>
          <a:bodyPr wrap="none">
            <a:spAutoFit/>
          </a:bodyPr>
          <a:lstStyle/>
          <a:p>
            <a:pPr algn="ctr"/>
            <a:r>
              <a:rPr lang="en-GB" b="1" dirty="0">
                <a:solidFill>
                  <a:srgbClr val="87BD31"/>
                </a:solidFill>
              </a:rPr>
              <a:t>(328 × 70)</a:t>
            </a:r>
          </a:p>
        </p:txBody>
      </p:sp>
      <p:graphicFrame>
        <p:nvGraphicFramePr>
          <p:cNvPr id="16" name="Table 15">
            <a:extLst>
              <a:ext uri="{FF2B5EF4-FFF2-40B4-BE49-F238E27FC236}">
                <a16:creationId xmlns:a16="http://schemas.microsoft.com/office/drawing/2014/main" id="{1E686F64-F35A-4BCC-B923-F23DF68C8E28}"/>
              </a:ext>
            </a:extLst>
          </p:cNvPr>
          <p:cNvGraphicFramePr>
            <a:graphicFrameLocks noGrp="1"/>
          </p:cNvGraphicFramePr>
          <p:nvPr>
            <p:extLst>
              <p:ext uri="{D42A27DB-BD31-4B8C-83A1-F6EECF244321}">
                <p14:modId xmlns:p14="http://schemas.microsoft.com/office/powerpoint/2010/main" val="251502086"/>
              </p:ext>
            </p:extLst>
          </p:nvPr>
        </p:nvGraphicFramePr>
        <p:xfrm>
          <a:off x="4728621" y="2546292"/>
          <a:ext cx="1959156" cy="2520660"/>
        </p:xfrm>
        <a:graphic>
          <a:graphicData uri="http://schemas.openxmlformats.org/drawingml/2006/table">
            <a:tbl>
              <a:tblPr firstRow="1" bandRow="1">
                <a:tableStyleId>{5C22544A-7EE6-4342-B048-85BDC9FD1C3A}</a:tableStyleId>
              </a:tblPr>
              <a:tblGrid>
                <a:gridCol w="489789">
                  <a:extLst>
                    <a:ext uri="{9D8B030D-6E8A-4147-A177-3AD203B41FA5}">
                      <a16:colId xmlns:a16="http://schemas.microsoft.com/office/drawing/2014/main" val="1098593698"/>
                    </a:ext>
                  </a:extLst>
                </a:gridCol>
                <a:gridCol w="489789">
                  <a:extLst>
                    <a:ext uri="{9D8B030D-6E8A-4147-A177-3AD203B41FA5}">
                      <a16:colId xmlns:a16="http://schemas.microsoft.com/office/drawing/2014/main" val="941069793"/>
                    </a:ext>
                  </a:extLst>
                </a:gridCol>
                <a:gridCol w="489789">
                  <a:extLst>
                    <a:ext uri="{9D8B030D-6E8A-4147-A177-3AD203B41FA5}">
                      <a16:colId xmlns:a16="http://schemas.microsoft.com/office/drawing/2014/main" val="3990929474"/>
                    </a:ext>
                  </a:extLst>
                </a:gridCol>
                <a:gridCol w="489789">
                  <a:extLst>
                    <a:ext uri="{9D8B030D-6E8A-4147-A177-3AD203B41FA5}">
                      <a16:colId xmlns:a16="http://schemas.microsoft.com/office/drawing/2014/main" val="1160449551"/>
                    </a:ext>
                  </a:extLst>
                </a:gridCol>
              </a:tblGrid>
              <a:tr h="504132">
                <a:tc>
                  <a:txBody>
                    <a:bodyPr/>
                    <a:lstStyle/>
                    <a:p>
                      <a:pPr algn="ctr"/>
                      <a:endParaRPr lang="en-GB" b="0" dirty="0">
                        <a:solidFill>
                          <a:schemeClr val="tx1"/>
                        </a:solidFill>
                      </a:endParaRPr>
                    </a:p>
                  </a:txBody>
                  <a:tcPr anchor="ctr">
                    <a:lnL w="12700" cap="flat" cmpd="sng" algn="ctr">
                      <a:solidFill>
                        <a:schemeClr val="tx2">
                          <a:lumMod val="60000"/>
                          <a:lumOff val="40000"/>
                        </a:schemeClr>
                      </a:solidFill>
                      <a:prstDash val="solid"/>
                      <a:round/>
                      <a:headEnd type="none" w="med" len="med"/>
                      <a:tailEnd type="none" w="med" len="med"/>
                    </a:lnL>
                    <a:lnR w="12700" cap="flat" cmpd="sng" algn="ctr">
                      <a:solidFill>
                        <a:schemeClr val="tx2">
                          <a:lumMod val="60000"/>
                          <a:lumOff val="40000"/>
                        </a:schemeClr>
                      </a:solidFill>
                      <a:prstDash val="solid"/>
                      <a:round/>
                      <a:headEnd type="none" w="med" len="med"/>
                      <a:tailEnd type="none" w="med" len="med"/>
                    </a:lnR>
                    <a:lnT w="12700" cap="flat" cmpd="sng" algn="ctr">
                      <a:solidFill>
                        <a:schemeClr val="tx2">
                          <a:lumMod val="60000"/>
                          <a:lumOff val="40000"/>
                        </a:schemeClr>
                      </a:solidFill>
                      <a:prstDash val="solid"/>
                      <a:round/>
                      <a:headEnd type="none" w="med" len="med"/>
                      <a:tailEnd type="none" w="med" len="med"/>
                    </a:lnT>
                    <a:lnB w="12700" cap="flat" cmpd="sng" algn="ctr">
                      <a:solidFill>
                        <a:schemeClr val="tx2">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b="0" dirty="0">
                          <a:solidFill>
                            <a:schemeClr val="tx1"/>
                          </a:solidFill>
                        </a:rPr>
                        <a:t>3</a:t>
                      </a:r>
                    </a:p>
                  </a:txBody>
                  <a:tcPr anchor="ctr">
                    <a:lnL w="12700" cap="flat" cmpd="sng" algn="ctr">
                      <a:solidFill>
                        <a:schemeClr val="tx2">
                          <a:lumMod val="60000"/>
                          <a:lumOff val="40000"/>
                        </a:schemeClr>
                      </a:solidFill>
                      <a:prstDash val="solid"/>
                      <a:round/>
                      <a:headEnd type="none" w="med" len="med"/>
                      <a:tailEnd type="none" w="med" len="med"/>
                    </a:lnL>
                    <a:lnR w="12700" cap="flat" cmpd="sng" algn="ctr">
                      <a:solidFill>
                        <a:schemeClr val="tx2">
                          <a:lumMod val="60000"/>
                          <a:lumOff val="40000"/>
                        </a:schemeClr>
                      </a:solidFill>
                      <a:prstDash val="solid"/>
                      <a:round/>
                      <a:headEnd type="none" w="med" len="med"/>
                      <a:tailEnd type="none" w="med" len="med"/>
                    </a:lnR>
                    <a:lnT w="12700" cap="flat" cmpd="sng" algn="ctr">
                      <a:solidFill>
                        <a:schemeClr val="tx2">
                          <a:lumMod val="60000"/>
                          <a:lumOff val="40000"/>
                        </a:schemeClr>
                      </a:solidFill>
                      <a:prstDash val="solid"/>
                      <a:round/>
                      <a:headEnd type="none" w="med" len="med"/>
                      <a:tailEnd type="none" w="med" len="med"/>
                    </a:lnT>
                    <a:lnB w="12700" cap="flat" cmpd="sng" algn="ctr">
                      <a:solidFill>
                        <a:schemeClr val="tx2">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b="0" dirty="0">
                          <a:solidFill>
                            <a:schemeClr val="tx1"/>
                          </a:solidFill>
                        </a:rPr>
                        <a:t>5</a:t>
                      </a:r>
                    </a:p>
                  </a:txBody>
                  <a:tcPr anchor="ctr">
                    <a:lnL w="12700" cap="flat" cmpd="sng" algn="ctr">
                      <a:solidFill>
                        <a:schemeClr val="tx2">
                          <a:lumMod val="60000"/>
                          <a:lumOff val="40000"/>
                        </a:schemeClr>
                      </a:solidFill>
                      <a:prstDash val="solid"/>
                      <a:round/>
                      <a:headEnd type="none" w="med" len="med"/>
                      <a:tailEnd type="none" w="med" len="med"/>
                    </a:lnL>
                    <a:lnR w="12700" cap="flat" cmpd="sng" algn="ctr">
                      <a:solidFill>
                        <a:schemeClr val="tx2">
                          <a:lumMod val="60000"/>
                          <a:lumOff val="40000"/>
                        </a:schemeClr>
                      </a:solidFill>
                      <a:prstDash val="solid"/>
                      <a:round/>
                      <a:headEnd type="none" w="med" len="med"/>
                      <a:tailEnd type="none" w="med" len="med"/>
                    </a:lnR>
                    <a:lnT w="12700" cap="flat" cmpd="sng" algn="ctr">
                      <a:solidFill>
                        <a:schemeClr val="tx2">
                          <a:lumMod val="60000"/>
                          <a:lumOff val="40000"/>
                        </a:schemeClr>
                      </a:solidFill>
                      <a:prstDash val="solid"/>
                      <a:round/>
                      <a:headEnd type="none" w="med" len="med"/>
                      <a:tailEnd type="none" w="med" len="med"/>
                    </a:lnT>
                    <a:lnB w="12700" cap="flat" cmpd="sng" algn="ctr">
                      <a:solidFill>
                        <a:schemeClr val="tx2">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b="0" dirty="0">
                          <a:solidFill>
                            <a:schemeClr val="tx1"/>
                          </a:solidFill>
                        </a:rPr>
                        <a:t>7</a:t>
                      </a:r>
                    </a:p>
                  </a:txBody>
                  <a:tcPr anchor="ctr">
                    <a:lnL w="12700" cap="flat" cmpd="sng" algn="ctr">
                      <a:solidFill>
                        <a:schemeClr val="tx2">
                          <a:lumMod val="60000"/>
                          <a:lumOff val="40000"/>
                        </a:schemeClr>
                      </a:solidFill>
                      <a:prstDash val="solid"/>
                      <a:round/>
                      <a:headEnd type="none" w="med" len="med"/>
                      <a:tailEnd type="none" w="med" len="med"/>
                    </a:lnL>
                    <a:lnR w="12700" cap="flat" cmpd="sng" algn="ctr">
                      <a:solidFill>
                        <a:schemeClr val="tx2">
                          <a:lumMod val="60000"/>
                          <a:lumOff val="40000"/>
                        </a:schemeClr>
                      </a:solidFill>
                      <a:prstDash val="solid"/>
                      <a:round/>
                      <a:headEnd type="none" w="med" len="med"/>
                      <a:tailEnd type="none" w="med" len="med"/>
                    </a:lnR>
                    <a:lnT w="12700" cap="flat" cmpd="sng" algn="ctr">
                      <a:solidFill>
                        <a:schemeClr val="tx2">
                          <a:lumMod val="60000"/>
                          <a:lumOff val="40000"/>
                        </a:schemeClr>
                      </a:solidFill>
                      <a:prstDash val="solid"/>
                      <a:round/>
                      <a:headEnd type="none" w="med" len="med"/>
                      <a:tailEnd type="none" w="med" len="med"/>
                    </a:lnT>
                    <a:lnB w="12700" cap="flat" cmpd="sng" algn="ctr">
                      <a:solidFill>
                        <a:schemeClr val="tx2">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78705899"/>
                  </a:ext>
                </a:extLst>
              </a:tr>
              <a:tr h="504132">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800" b="0" kern="1200" dirty="0">
                          <a:solidFill>
                            <a:schemeClr val="dk1"/>
                          </a:solidFill>
                          <a:effectLst/>
                          <a:latin typeface="+mn-lt"/>
                          <a:ea typeface="+mn-ea"/>
                          <a:cs typeface="+mn-cs"/>
                        </a:rPr>
                        <a:t>×</a:t>
                      </a:r>
                      <a:endParaRPr lang="en-GB" b="0" dirty="0">
                        <a:solidFill>
                          <a:schemeClr val="tx1"/>
                        </a:solidFill>
                      </a:endParaRPr>
                    </a:p>
                  </a:txBody>
                  <a:tcPr anchor="ctr">
                    <a:lnL w="12700" cap="flat" cmpd="sng" algn="ctr">
                      <a:solidFill>
                        <a:schemeClr val="tx2">
                          <a:lumMod val="60000"/>
                          <a:lumOff val="40000"/>
                        </a:schemeClr>
                      </a:solidFill>
                      <a:prstDash val="solid"/>
                      <a:round/>
                      <a:headEnd type="none" w="med" len="med"/>
                      <a:tailEnd type="none" w="med" len="med"/>
                    </a:lnL>
                    <a:lnR w="12700" cap="flat" cmpd="sng" algn="ctr">
                      <a:solidFill>
                        <a:schemeClr val="tx2">
                          <a:lumMod val="60000"/>
                          <a:lumOff val="40000"/>
                        </a:schemeClr>
                      </a:solidFill>
                      <a:prstDash val="solid"/>
                      <a:round/>
                      <a:headEnd type="none" w="med" len="med"/>
                      <a:tailEnd type="none" w="med" len="med"/>
                    </a:lnR>
                    <a:lnT w="12700" cap="flat" cmpd="sng" algn="ctr">
                      <a:solidFill>
                        <a:schemeClr val="tx2">
                          <a:lumMod val="60000"/>
                          <a:lumOff val="40000"/>
                        </a:schemeClr>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b="0" dirty="0">
                        <a:solidFill>
                          <a:schemeClr val="tx1"/>
                        </a:solidFill>
                      </a:endParaRPr>
                    </a:p>
                  </a:txBody>
                  <a:tcPr anchor="ctr">
                    <a:lnL w="12700" cap="flat" cmpd="sng" algn="ctr">
                      <a:solidFill>
                        <a:schemeClr val="tx2">
                          <a:lumMod val="60000"/>
                          <a:lumOff val="40000"/>
                        </a:schemeClr>
                      </a:solidFill>
                      <a:prstDash val="solid"/>
                      <a:round/>
                      <a:headEnd type="none" w="med" len="med"/>
                      <a:tailEnd type="none" w="med" len="med"/>
                    </a:lnL>
                    <a:lnR w="12700" cap="flat" cmpd="sng" algn="ctr">
                      <a:solidFill>
                        <a:schemeClr val="tx2">
                          <a:lumMod val="60000"/>
                          <a:lumOff val="40000"/>
                        </a:schemeClr>
                      </a:solidFill>
                      <a:prstDash val="solid"/>
                      <a:round/>
                      <a:headEnd type="none" w="med" len="med"/>
                      <a:tailEnd type="none" w="med" len="med"/>
                    </a:lnR>
                    <a:lnT w="12700" cap="flat" cmpd="sng" algn="ctr">
                      <a:solidFill>
                        <a:schemeClr val="tx2">
                          <a:lumMod val="60000"/>
                          <a:lumOff val="40000"/>
                        </a:schemeClr>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b="0" dirty="0">
                          <a:solidFill>
                            <a:schemeClr val="tx1"/>
                          </a:solidFill>
                        </a:rPr>
                        <a:t>2</a:t>
                      </a:r>
                    </a:p>
                  </a:txBody>
                  <a:tcPr anchor="ctr">
                    <a:lnL w="12700" cap="flat" cmpd="sng" algn="ctr">
                      <a:solidFill>
                        <a:schemeClr val="tx2">
                          <a:lumMod val="60000"/>
                          <a:lumOff val="40000"/>
                        </a:schemeClr>
                      </a:solidFill>
                      <a:prstDash val="solid"/>
                      <a:round/>
                      <a:headEnd type="none" w="med" len="med"/>
                      <a:tailEnd type="none" w="med" len="med"/>
                    </a:lnL>
                    <a:lnR w="12700" cap="flat" cmpd="sng" algn="ctr">
                      <a:solidFill>
                        <a:schemeClr val="tx2">
                          <a:lumMod val="60000"/>
                          <a:lumOff val="40000"/>
                        </a:schemeClr>
                      </a:solidFill>
                      <a:prstDash val="solid"/>
                      <a:round/>
                      <a:headEnd type="none" w="med" len="med"/>
                      <a:tailEnd type="none" w="med" len="med"/>
                    </a:lnR>
                    <a:lnT w="12700" cap="flat" cmpd="sng" algn="ctr">
                      <a:solidFill>
                        <a:schemeClr val="tx2">
                          <a:lumMod val="60000"/>
                          <a:lumOff val="40000"/>
                        </a:schemeClr>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b="0" dirty="0">
                          <a:solidFill>
                            <a:schemeClr val="tx1"/>
                          </a:solidFill>
                        </a:rPr>
                        <a:t>1</a:t>
                      </a:r>
                    </a:p>
                  </a:txBody>
                  <a:tcPr anchor="ctr">
                    <a:lnL w="12700" cap="flat" cmpd="sng" algn="ctr">
                      <a:solidFill>
                        <a:schemeClr val="tx2">
                          <a:lumMod val="60000"/>
                          <a:lumOff val="40000"/>
                        </a:schemeClr>
                      </a:solidFill>
                      <a:prstDash val="solid"/>
                      <a:round/>
                      <a:headEnd type="none" w="med" len="med"/>
                      <a:tailEnd type="none" w="med" len="med"/>
                    </a:lnL>
                    <a:lnR w="12700" cap="flat" cmpd="sng" algn="ctr">
                      <a:solidFill>
                        <a:schemeClr val="tx2">
                          <a:lumMod val="60000"/>
                          <a:lumOff val="40000"/>
                        </a:schemeClr>
                      </a:solidFill>
                      <a:prstDash val="solid"/>
                      <a:round/>
                      <a:headEnd type="none" w="med" len="med"/>
                      <a:tailEnd type="none" w="med" len="med"/>
                    </a:lnR>
                    <a:lnT w="12700" cap="flat" cmpd="sng" algn="ctr">
                      <a:solidFill>
                        <a:schemeClr val="tx2">
                          <a:lumMod val="60000"/>
                          <a:lumOff val="40000"/>
                        </a:schemeClr>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61239092"/>
                  </a:ext>
                </a:extLst>
              </a:tr>
              <a:tr h="504132">
                <a:tc>
                  <a:txBody>
                    <a:bodyPr/>
                    <a:lstStyle/>
                    <a:p>
                      <a:pPr algn="ctr"/>
                      <a:endParaRPr lang="en-GB" b="1" dirty="0">
                        <a:solidFill>
                          <a:srgbClr val="87BD31"/>
                        </a:solidFill>
                      </a:endParaRPr>
                    </a:p>
                  </a:txBody>
                  <a:tcPr anchor="ctr">
                    <a:lnL w="12700" cap="flat" cmpd="sng" algn="ctr">
                      <a:solidFill>
                        <a:schemeClr val="tx2">
                          <a:lumMod val="60000"/>
                          <a:lumOff val="40000"/>
                        </a:schemeClr>
                      </a:solidFill>
                      <a:prstDash val="solid"/>
                      <a:round/>
                      <a:headEnd type="none" w="med" len="med"/>
                      <a:tailEnd type="none" w="med" len="med"/>
                    </a:lnL>
                    <a:lnR w="12700" cap="flat" cmpd="sng" algn="ctr">
                      <a:solidFill>
                        <a:schemeClr val="tx2">
                          <a:lumMod val="60000"/>
                          <a:lumOff val="40000"/>
                        </a:schemeClr>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2">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b="1" dirty="0">
                        <a:solidFill>
                          <a:srgbClr val="87BD31"/>
                        </a:solidFill>
                      </a:endParaRPr>
                    </a:p>
                  </a:txBody>
                  <a:tcPr anchor="ctr">
                    <a:lnL w="12700" cap="flat" cmpd="sng" algn="ctr">
                      <a:solidFill>
                        <a:schemeClr val="tx2">
                          <a:lumMod val="60000"/>
                          <a:lumOff val="40000"/>
                        </a:schemeClr>
                      </a:solidFill>
                      <a:prstDash val="solid"/>
                      <a:round/>
                      <a:headEnd type="none" w="med" len="med"/>
                      <a:tailEnd type="none" w="med" len="med"/>
                    </a:lnL>
                    <a:lnR w="12700" cap="flat" cmpd="sng" algn="ctr">
                      <a:solidFill>
                        <a:schemeClr val="tx2">
                          <a:lumMod val="60000"/>
                          <a:lumOff val="40000"/>
                        </a:schemeClr>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2">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b="1" dirty="0">
                        <a:solidFill>
                          <a:srgbClr val="87BD31"/>
                        </a:solidFill>
                      </a:endParaRPr>
                    </a:p>
                  </a:txBody>
                  <a:tcPr anchor="ctr">
                    <a:lnL w="12700" cap="flat" cmpd="sng" algn="ctr">
                      <a:solidFill>
                        <a:schemeClr val="tx2">
                          <a:lumMod val="60000"/>
                          <a:lumOff val="40000"/>
                        </a:schemeClr>
                      </a:solidFill>
                      <a:prstDash val="solid"/>
                      <a:round/>
                      <a:headEnd type="none" w="med" len="med"/>
                      <a:tailEnd type="none" w="med" len="med"/>
                    </a:lnL>
                    <a:lnR w="12700" cap="flat" cmpd="sng" algn="ctr">
                      <a:solidFill>
                        <a:schemeClr val="tx2">
                          <a:lumMod val="60000"/>
                          <a:lumOff val="40000"/>
                        </a:schemeClr>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2">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b="1" dirty="0">
                        <a:solidFill>
                          <a:srgbClr val="87BD31"/>
                        </a:solidFill>
                      </a:endParaRPr>
                    </a:p>
                  </a:txBody>
                  <a:tcPr anchor="ctr">
                    <a:lnL w="12700" cap="flat" cmpd="sng" algn="ctr">
                      <a:solidFill>
                        <a:schemeClr val="tx2">
                          <a:lumMod val="60000"/>
                          <a:lumOff val="40000"/>
                        </a:schemeClr>
                      </a:solidFill>
                      <a:prstDash val="solid"/>
                      <a:round/>
                      <a:headEnd type="none" w="med" len="med"/>
                      <a:tailEnd type="none" w="med" len="med"/>
                    </a:lnL>
                    <a:lnR w="12700" cap="flat" cmpd="sng" algn="ctr">
                      <a:solidFill>
                        <a:schemeClr val="tx2">
                          <a:lumMod val="60000"/>
                          <a:lumOff val="40000"/>
                        </a:schemeClr>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2">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820595473"/>
                  </a:ext>
                </a:extLst>
              </a:tr>
              <a:tr h="504132">
                <a:tc>
                  <a:txBody>
                    <a:bodyPr/>
                    <a:lstStyle/>
                    <a:p>
                      <a:pPr algn="ctr"/>
                      <a:endParaRPr lang="en-GB" b="1" dirty="0">
                        <a:solidFill>
                          <a:srgbClr val="87BD31"/>
                        </a:solidFill>
                      </a:endParaRPr>
                    </a:p>
                  </a:txBody>
                  <a:tcPr anchor="ctr">
                    <a:lnL w="12700" cap="flat" cmpd="sng" algn="ctr">
                      <a:solidFill>
                        <a:schemeClr val="tx2">
                          <a:lumMod val="60000"/>
                          <a:lumOff val="40000"/>
                        </a:schemeClr>
                      </a:solidFill>
                      <a:prstDash val="solid"/>
                      <a:round/>
                      <a:headEnd type="none" w="med" len="med"/>
                      <a:tailEnd type="none" w="med" len="med"/>
                    </a:lnL>
                    <a:lnR w="12700" cap="flat" cmpd="sng" algn="ctr">
                      <a:solidFill>
                        <a:schemeClr val="tx2">
                          <a:lumMod val="60000"/>
                          <a:lumOff val="40000"/>
                        </a:schemeClr>
                      </a:solidFill>
                      <a:prstDash val="solid"/>
                      <a:round/>
                      <a:headEnd type="none" w="med" len="med"/>
                      <a:tailEnd type="none" w="med" len="med"/>
                    </a:lnR>
                    <a:lnT w="12700" cap="flat" cmpd="sng" algn="ctr">
                      <a:solidFill>
                        <a:schemeClr val="tx2">
                          <a:lumMod val="60000"/>
                          <a:lumOff val="40000"/>
                        </a:schemeClr>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b="1" dirty="0">
                        <a:solidFill>
                          <a:srgbClr val="87BD31"/>
                        </a:solidFill>
                      </a:endParaRPr>
                    </a:p>
                  </a:txBody>
                  <a:tcPr anchor="ctr">
                    <a:lnL w="12700" cap="flat" cmpd="sng" algn="ctr">
                      <a:solidFill>
                        <a:schemeClr val="tx2">
                          <a:lumMod val="60000"/>
                          <a:lumOff val="40000"/>
                        </a:schemeClr>
                      </a:solidFill>
                      <a:prstDash val="solid"/>
                      <a:round/>
                      <a:headEnd type="none" w="med" len="med"/>
                      <a:tailEnd type="none" w="med" len="med"/>
                    </a:lnL>
                    <a:lnR w="12700" cap="flat" cmpd="sng" algn="ctr">
                      <a:solidFill>
                        <a:schemeClr val="tx2">
                          <a:lumMod val="60000"/>
                          <a:lumOff val="40000"/>
                        </a:schemeClr>
                      </a:solidFill>
                      <a:prstDash val="solid"/>
                      <a:round/>
                      <a:headEnd type="none" w="med" len="med"/>
                      <a:tailEnd type="none" w="med" len="med"/>
                    </a:lnR>
                    <a:lnT w="12700" cap="flat" cmpd="sng" algn="ctr">
                      <a:solidFill>
                        <a:schemeClr val="tx2">
                          <a:lumMod val="60000"/>
                          <a:lumOff val="40000"/>
                        </a:schemeClr>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b="1" dirty="0">
                        <a:solidFill>
                          <a:srgbClr val="87BD31"/>
                        </a:solidFill>
                      </a:endParaRPr>
                    </a:p>
                  </a:txBody>
                  <a:tcPr anchor="ctr">
                    <a:lnL w="12700" cap="flat" cmpd="sng" algn="ctr">
                      <a:solidFill>
                        <a:schemeClr val="tx2">
                          <a:lumMod val="60000"/>
                          <a:lumOff val="40000"/>
                        </a:schemeClr>
                      </a:solidFill>
                      <a:prstDash val="solid"/>
                      <a:round/>
                      <a:headEnd type="none" w="med" len="med"/>
                      <a:tailEnd type="none" w="med" len="med"/>
                    </a:lnL>
                    <a:lnR w="12700" cap="flat" cmpd="sng" algn="ctr">
                      <a:solidFill>
                        <a:schemeClr val="tx2">
                          <a:lumMod val="60000"/>
                          <a:lumOff val="40000"/>
                        </a:schemeClr>
                      </a:solidFill>
                      <a:prstDash val="solid"/>
                      <a:round/>
                      <a:headEnd type="none" w="med" len="med"/>
                      <a:tailEnd type="none" w="med" len="med"/>
                    </a:lnR>
                    <a:lnT w="12700" cap="flat" cmpd="sng" algn="ctr">
                      <a:solidFill>
                        <a:schemeClr val="tx2">
                          <a:lumMod val="60000"/>
                          <a:lumOff val="40000"/>
                        </a:schemeClr>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b="1" dirty="0">
                        <a:solidFill>
                          <a:srgbClr val="87BD31"/>
                        </a:solidFill>
                      </a:endParaRPr>
                    </a:p>
                  </a:txBody>
                  <a:tcPr anchor="ctr">
                    <a:lnL w="12700" cap="flat" cmpd="sng" algn="ctr">
                      <a:solidFill>
                        <a:schemeClr val="tx2">
                          <a:lumMod val="60000"/>
                          <a:lumOff val="40000"/>
                        </a:schemeClr>
                      </a:solidFill>
                      <a:prstDash val="solid"/>
                      <a:round/>
                      <a:headEnd type="none" w="med" len="med"/>
                      <a:tailEnd type="none" w="med" len="med"/>
                    </a:lnL>
                    <a:lnR w="12700" cap="flat" cmpd="sng" algn="ctr">
                      <a:solidFill>
                        <a:schemeClr val="tx2">
                          <a:lumMod val="60000"/>
                          <a:lumOff val="40000"/>
                        </a:schemeClr>
                      </a:solidFill>
                      <a:prstDash val="solid"/>
                      <a:round/>
                      <a:headEnd type="none" w="med" len="med"/>
                      <a:tailEnd type="none" w="med" len="med"/>
                    </a:lnR>
                    <a:lnT w="12700" cap="flat" cmpd="sng" algn="ctr">
                      <a:solidFill>
                        <a:schemeClr val="tx2">
                          <a:lumMod val="60000"/>
                          <a:lumOff val="40000"/>
                        </a:schemeClr>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73406465"/>
                  </a:ext>
                </a:extLst>
              </a:tr>
              <a:tr h="504132">
                <a:tc>
                  <a:txBody>
                    <a:bodyPr/>
                    <a:lstStyle/>
                    <a:p>
                      <a:pPr algn="ctr"/>
                      <a:endParaRPr lang="en-GB" b="1" dirty="0">
                        <a:solidFill>
                          <a:srgbClr val="87BD31"/>
                        </a:solidFill>
                      </a:endParaRPr>
                    </a:p>
                  </a:txBody>
                  <a:tcPr anchor="ctr">
                    <a:lnL w="12700" cap="flat" cmpd="sng" algn="ctr">
                      <a:solidFill>
                        <a:schemeClr val="tx2">
                          <a:lumMod val="60000"/>
                          <a:lumOff val="40000"/>
                        </a:schemeClr>
                      </a:solidFill>
                      <a:prstDash val="solid"/>
                      <a:round/>
                      <a:headEnd type="none" w="med" len="med"/>
                      <a:tailEnd type="none" w="med" len="med"/>
                    </a:lnL>
                    <a:lnR w="12700" cap="flat" cmpd="sng" algn="ctr">
                      <a:solidFill>
                        <a:schemeClr val="tx2">
                          <a:lumMod val="60000"/>
                          <a:lumOff val="40000"/>
                        </a:schemeClr>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b="1" baseline="30000" dirty="0">
                        <a:solidFill>
                          <a:srgbClr val="87BD31"/>
                        </a:solidFill>
                      </a:endParaRPr>
                    </a:p>
                  </a:txBody>
                  <a:tcPr anchor="ctr">
                    <a:lnL w="12700" cap="flat" cmpd="sng" algn="ctr">
                      <a:solidFill>
                        <a:schemeClr val="tx2">
                          <a:lumMod val="60000"/>
                          <a:lumOff val="40000"/>
                        </a:schemeClr>
                      </a:solidFill>
                      <a:prstDash val="solid"/>
                      <a:round/>
                      <a:headEnd type="none" w="med" len="med"/>
                      <a:tailEnd type="none" w="med" len="med"/>
                    </a:lnL>
                    <a:lnR w="12700" cap="flat" cmpd="sng" algn="ctr">
                      <a:solidFill>
                        <a:schemeClr val="tx2">
                          <a:lumMod val="60000"/>
                          <a:lumOff val="40000"/>
                        </a:schemeClr>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b="1" dirty="0">
                        <a:solidFill>
                          <a:srgbClr val="87BD31"/>
                        </a:solidFill>
                      </a:endParaRPr>
                    </a:p>
                  </a:txBody>
                  <a:tcPr anchor="ctr">
                    <a:lnL w="12700" cap="flat" cmpd="sng" algn="ctr">
                      <a:solidFill>
                        <a:schemeClr val="tx2">
                          <a:lumMod val="60000"/>
                          <a:lumOff val="40000"/>
                        </a:schemeClr>
                      </a:solidFill>
                      <a:prstDash val="solid"/>
                      <a:round/>
                      <a:headEnd type="none" w="med" len="med"/>
                      <a:tailEnd type="none" w="med" len="med"/>
                    </a:lnL>
                    <a:lnR w="12700" cap="flat" cmpd="sng" algn="ctr">
                      <a:solidFill>
                        <a:schemeClr val="tx2">
                          <a:lumMod val="60000"/>
                          <a:lumOff val="40000"/>
                        </a:schemeClr>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b="1" dirty="0">
                        <a:solidFill>
                          <a:srgbClr val="87BD31"/>
                        </a:solidFill>
                      </a:endParaRPr>
                    </a:p>
                  </a:txBody>
                  <a:tcPr anchor="ctr">
                    <a:lnL w="12700" cap="flat" cmpd="sng" algn="ctr">
                      <a:solidFill>
                        <a:schemeClr val="tx2">
                          <a:lumMod val="60000"/>
                          <a:lumOff val="40000"/>
                        </a:schemeClr>
                      </a:solidFill>
                      <a:prstDash val="solid"/>
                      <a:round/>
                      <a:headEnd type="none" w="med" len="med"/>
                      <a:tailEnd type="none" w="med" len="med"/>
                    </a:lnL>
                    <a:lnR w="12700" cap="flat" cmpd="sng" algn="ctr">
                      <a:solidFill>
                        <a:schemeClr val="tx2">
                          <a:lumMod val="60000"/>
                          <a:lumOff val="40000"/>
                        </a:schemeClr>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784526162"/>
                  </a:ext>
                </a:extLst>
              </a:tr>
            </a:tbl>
          </a:graphicData>
        </a:graphic>
      </p:graphicFrame>
      <p:sp>
        <p:nvSpPr>
          <p:cNvPr id="21" name="Rectangle 20">
            <a:extLst>
              <a:ext uri="{FF2B5EF4-FFF2-40B4-BE49-F238E27FC236}">
                <a16:creationId xmlns:a16="http://schemas.microsoft.com/office/drawing/2014/main" id="{19E62E78-F5B8-441B-AB46-CBD90C2824DA}"/>
              </a:ext>
            </a:extLst>
          </p:cNvPr>
          <p:cNvSpPr/>
          <p:nvPr/>
        </p:nvSpPr>
        <p:spPr>
          <a:xfrm>
            <a:off x="6737469" y="3623854"/>
            <a:ext cx="1114408" cy="369332"/>
          </a:xfrm>
          <a:prstGeom prst="rect">
            <a:avLst/>
          </a:prstGeom>
        </p:spPr>
        <p:txBody>
          <a:bodyPr wrap="none">
            <a:spAutoFit/>
          </a:bodyPr>
          <a:lstStyle/>
          <a:p>
            <a:pPr algn="ctr"/>
            <a:r>
              <a:rPr lang="en-GB" b="1" dirty="0">
                <a:solidFill>
                  <a:srgbClr val="87BD31"/>
                </a:solidFill>
              </a:rPr>
              <a:t>(357 × 1)</a:t>
            </a:r>
          </a:p>
        </p:txBody>
      </p:sp>
      <p:sp>
        <p:nvSpPr>
          <p:cNvPr id="22" name="Rectangle 21">
            <a:extLst>
              <a:ext uri="{FF2B5EF4-FFF2-40B4-BE49-F238E27FC236}">
                <a16:creationId xmlns:a16="http://schemas.microsoft.com/office/drawing/2014/main" id="{4DA34CE5-F473-48D1-ACA1-3C5BE9CA5F50}"/>
              </a:ext>
            </a:extLst>
          </p:cNvPr>
          <p:cNvSpPr/>
          <p:nvPr/>
        </p:nvSpPr>
        <p:spPr>
          <a:xfrm>
            <a:off x="6737469" y="4078903"/>
            <a:ext cx="1263487" cy="369332"/>
          </a:xfrm>
          <a:prstGeom prst="rect">
            <a:avLst/>
          </a:prstGeom>
        </p:spPr>
        <p:txBody>
          <a:bodyPr wrap="none">
            <a:spAutoFit/>
          </a:bodyPr>
          <a:lstStyle/>
          <a:p>
            <a:pPr algn="ctr"/>
            <a:r>
              <a:rPr lang="en-GB" b="1" dirty="0">
                <a:solidFill>
                  <a:srgbClr val="87BD31"/>
                </a:solidFill>
              </a:rPr>
              <a:t>(357 × 20)</a:t>
            </a:r>
          </a:p>
        </p:txBody>
      </p:sp>
      <p:sp>
        <p:nvSpPr>
          <p:cNvPr id="9" name="Rectangle 8">
            <a:extLst>
              <a:ext uri="{FF2B5EF4-FFF2-40B4-BE49-F238E27FC236}">
                <a16:creationId xmlns:a16="http://schemas.microsoft.com/office/drawing/2014/main" id="{727F4048-9178-484F-8315-F498CA9B0D0B}"/>
              </a:ext>
            </a:extLst>
          </p:cNvPr>
          <p:cNvSpPr/>
          <p:nvPr/>
        </p:nvSpPr>
        <p:spPr>
          <a:xfrm>
            <a:off x="755650" y="1967558"/>
            <a:ext cx="1273105" cy="369332"/>
          </a:xfrm>
          <a:prstGeom prst="rect">
            <a:avLst/>
          </a:prstGeom>
        </p:spPr>
        <p:txBody>
          <a:bodyPr wrap="none">
            <a:spAutoFit/>
          </a:bodyPr>
          <a:lstStyle/>
          <a:p>
            <a:r>
              <a:rPr lang="en-GB" b="1"/>
              <a:t>328 </a:t>
            </a:r>
            <a:r>
              <a:rPr lang="en-GB" b="1">
                <a:solidFill>
                  <a:schemeClr val="dk1"/>
                </a:solidFill>
              </a:rPr>
              <a:t>×</a:t>
            </a:r>
            <a:r>
              <a:rPr lang="en-GB" b="1"/>
              <a:t> 73 =</a:t>
            </a:r>
            <a:endParaRPr lang="en-GB" dirty="0"/>
          </a:p>
        </p:txBody>
      </p:sp>
      <p:sp>
        <p:nvSpPr>
          <p:cNvPr id="10" name="Rectangle 9">
            <a:extLst>
              <a:ext uri="{FF2B5EF4-FFF2-40B4-BE49-F238E27FC236}">
                <a16:creationId xmlns:a16="http://schemas.microsoft.com/office/drawing/2014/main" id="{2C2F25B7-C75C-47FF-A9B8-1D6B79533441}"/>
              </a:ext>
            </a:extLst>
          </p:cNvPr>
          <p:cNvSpPr/>
          <p:nvPr/>
        </p:nvSpPr>
        <p:spPr>
          <a:xfrm>
            <a:off x="1897109" y="1967558"/>
            <a:ext cx="952505" cy="369332"/>
          </a:xfrm>
          <a:prstGeom prst="rect">
            <a:avLst/>
          </a:prstGeom>
        </p:spPr>
        <p:txBody>
          <a:bodyPr wrap="none">
            <a:spAutoFit/>
          </a:bodyPr>
          <a:lstStyle/>
          <a:p>
            <a:r>
              <a:rPr lang="en-GB" b="1" dirty="0">
                <a:solidFill>
                  <a:srgbClr val="87BD31"/>
                </a:solidFill>
              </a:rPr>
              <a:t>23 944 </a:t>
            </a:r>
          </a:p>
        </p:txBody>
      </p:sp>
      <p:sp>
        <p:nvSpPr>
          <p:cNvPr id="25" name="Rectangle 24">
            <a:extLst>
              <a:ext uri="{FF2B5EF4-FFF2-40B4-BE49-F238E27FC236}">
                <a16:creationId xmlns:a16="http://schemas.microsoft.com/office/drawing/2014/main" id="{E486D159-78D7-45C9-97F8-4DE3250C3C4E}"/>
              </a:ext>
            </a:extLst>
          </p:cNvPr>
          <p:cNvSpPr/>
          <p:nvPr/>
        </p:nvSpPr>
        <p:spPr>
          <a:xfrm>
            <a:off x="4637845" y="1967558"/>
            <a:ext cx="1234633" cy="369332"/>
          </a:xfrm>
          <a:prstGeom prst="rect">
            <a:avLst/>
          </a:prstGeom>
        </p:spPr>
        <p:txBody>
          <a:bodyPr wrap="none">
            <a:spAutoFit/>
          </a:bodyPr>
          <a:lstStyle/>
          <a:p>
            <a:r>
              <a:rPr lang="en-GB" b="1" dirty="0"/>
              <a:t>357 </a:t>
            </a:r>
            <a:r>
              <a:rPr lang="en-GB" b="1" dirty="0">
                <a:solidFill>
                  <a:schemeClr val="dk1"/>
                </a:solidFill>
              </a:rPr>
              <a:t>×</a:t>
            </a:r>
            <a:r>
              <a:rPr lang="en-GB" b="1" dirty="0"/>
              <a:t> 21 =</a:t>
            </a:r>
            <a:endParaRPr lang="en-GB" dirty="0"/>
          </a:p>
        </p:txBody>
      </p:sp>
      <p:sp>
        <p:nvSpPr>
          <p:cNvPr id="26" name="Rectangle 25">
            <a:extLst>
              <a:ext uri="{FF2B5EF4-FFF2-40B4-BE49-F238E27FC236}">
                <a16:creationId xmlns:a16="http://schemas.microsoft.com/office/drawing/2014/main" id="{30632B28-C220-4F7A-8EC1-23E62CD49429}"/>
              </a:ext>
            </a:extLst>
          </p:cNvPr>
          <p:cNvSpPr/>
          <p:nvPr/>
        </p:nvSpPr>
        <p:spPr>
          <a:xfrm>
            <a:off x="5779304" y="1967558"/>
            <a:ext cx="678391" cy="369332"/>
          </a:xfrm>
          <a:prstGeom prst="rect">
            <a:avLst/>
          </a:prstGeom>
        </p:spPr>
        <p:txBody>
          <a:bodyPr wrap="none">
            <a:spAutoFit/>
          </a:bodyPr>
          <a:lstStyle/>
          <a:p>
            <a:r>
              <a:rPr lang="en-GB" b="1" dirty="0">
                <a:solidFill>
                  <a:srgbClr val="87BD31"/>
                </a:solidFill>
              </a:rPr>
              <a:t>7497</a:t>
            </a:r>
          </a:p>
        </p:txBody>
      </p:sp>
      <p:sp>
        <p:nvSpPr>
          <p:cNvPr id="23" name="Rectangle 22">
            <a:extLst>
              <a:ext uri="{FF2B5EF4-FFF2-40B4-BE49-F238E27FC236}">
                <a16:creationId xmlns:a16="http://schemas.microsoft.com/office/drawing/2014/main" id="{864B8DE6-9E85-4753-B486-4C90E3412688}"/>
              </a:ext>
            </a:extLst>
          </p:cNvPr>
          <p:cNvSpPr/>
          <p:nvPr/>
        </p:nvSpPr>
        <p:spPr>
          <a:xfrm>
            <a:off x="2849918" y="3539964"/>
            <a:ext cx="319318" cy="369332"/>
          </a:xfrm>
          <a:prstGeom prst="rect">
            <a:avLst/>
          </a:prstGeom>
        </p:spPr>
        <p:txBody>
          <a:bodyPr wrap="none">
            <a:spAutoFit/>
          </a:bodyPr>
          <a:lstStyle/>
          <a:p>
            <a:pPr algn="ctr"/>
            <a:r>
              <a:rPr lang="en-GB" b="1" dirty="0">
                <a:solidFill>
                  <a:srgbClr val="7CAD2D"/>
                </a:solidFill>
              </a:rPr>
              <a:t>4</a:t>
            </a:r>
          </a:p>
        </p:txBody>
      </p:sp>
      <p:sp>
        <p:nvSpPr>
          <p:cNvPr id="24" name="Rectangle 23">
            <a:extLst>
              <a:ext uri="{FF2B5EF4-FFF2-40B4-BE49-F238E27FC236}">
                <a16:creationId xmlns:a16="http://schemas.microsoft.com/office/drawing/2014/main" id="{97E5359C-7B71-4E82-945C-FE7C52317FDF}"/>
              </a:ext>
            </a:extLst>
          </p:cNvPr>
          <p:cNvSpPr/>
          <p:nvPr/>
        </p:nvSpPr>
        <p:spPr>
          <a:xfrm>
            <a:off x="2387774" y="3542196"/>
            <a:ext cx="320921" cy="369332"/>
          </a:xfrm>
          <a:prstGeom prst="rect">
            <a:avLst/>
          </a:prstGeom>
        </p:spPr>
        <p:txBody>
          <a:bodyPr wrap="none">
            <a:spAutoFit/>
          </a:bodyPr>
          <a:lstStyle/>
          <a:p>
            <a:pPr algn="ctr"/>
            <a:r>
              <a:rPr lang="en-GB" b="1" dirty="0">
                <a:solidFill>
                  <a:srgbClr val="7CAD2D"/>
                </a:solidFill>
              </a:rPr>
              <a:t>8</a:t>
            </a:r>
          </a:p>
        </p:txBody>
      </p:sp>
      <p:sp>
        <p:nvSpPr>
          <p:cNvPr id="27" name="Rectangle 26">
            <a:extLst>
              <a:ext uri="{FF2B5EF4-FFF2-40B4-BE49-F238E27FC236}">
                <a16:creationId xmlns:a16="http://schemas.microsoft.com/office/drawing/2014/main" id="{476EDB9C-E673-41F0-8797-EE70E32F9385}"/>
              </a:ext>
            </a:extLst>
          </p:cNvPr>
          <p:cNvSpPr/>
          <p:nvPr/>
        </p:nvSpPr>
        <p:spPr>
          <a:xfrm>
            <a:off x="1874841" y="3537840"/>
            <a:ext cx="312906" cy="369332"/>
          </a:xfrm>
          <a:prstGeom prst="rect">
            <a:avLst/>
          </a:prstGeom>
        </p:spPr>
        <p:txBody>
          <a:bodyPr wrap="none">
            <a:spAutoFit/>
          </a:bodyPr>
          <a:lstStyle/>
          <a:p>
            <a:pPr algn="ctr"/>
            <a:r>
              <a:rPr lang="en-GB" b="1" dirty="0">
                <a:solidFill>
                  <a:srgbClr val="7CAD2D"/>
                </a:solidFill>
              </a:rPr>
              <a:t>9</a:t>
            </a:r>
          </a:p>
        </p:txBody>
      </p:sp>
      <p:sp>
        <p:nvSpPr>
          <p:cNvPr id="29" name="Rectangle 28">
            <a:extLst>
              <a:ext uri="{FF2B5EF4-FFF2-40B4-BE49-F238E27FC236}">
                <a16:creationId xmlns:a16="http://schemas.microsoft.com/office/drawing/2014/main" id="{27DB0F04-6E47-439C-AE40-2985B251583D}"/>
              </a:ext>
            </a:extLst>
          </p:cNvPr>
          <p:cNvSpPr/>
          <p:nvPr/>
        </p:nvSpPr>
        <p:spPr>
          <a:xfrm>
            <a:off x="2837094" y="4041450"/>
            <a:ext cx="332142" cy="369332"/>
          </a:xfrm>
          <a:prstGeom prst="rect">
            <a:avLst/>
          </a:prstGeom>
        </p:spPr>
        <p:txBody>
          <a:bodyPr wrap="none">
            <a:spAutoFit/>
          </a:bodyPr>
          <a:lstStyle/>
          <a:p>
            <a:pPr algn="ctr"/>
            <a:r>
              <a:rPr lang="en-GB" b="1" dirty="0">
                <a:solidFill>
                  <a:srgbClr val="7CAD2D"/>
                </a:solidFill>
              </a:rPr>
              <a:t>0</a:t>
            </a:r>
          </a:p>
        </p:txBody>
      </p:sp>
      <p:sp>
        <p:nvSpPr>
          <p:cNvPr id="30" name="Rectangle 29">
            <a:extLst>
              <a:ext uri="{FF2B5EF4-FFF2-40B4-BE49-F238E27FC236}">
                <a16:creationId xmlns:a16="http://schemas.microsoft.com/office/drawing/2014/main" id="{27B581C7-6494-49F6-88F1-840E751B5D5A}"/>
              </a:ext>
            </a:extLst>
          </p:cNvPr>
          <p:cNvSpPr/>
          <p:nvPr/>
        </p:nvSpPr>
        <p:spPr>
          <a:xfrm>
            <a:off x="2360217" y="4041450"/>
            <a:ext cx="312906" cy="369332"/>
          </a:xfrm>
          <a:prstGeom prst="rect">
            <a:avLst/>
          </a:prstGeom>
        </p:spPr>
        <p:txBody>
          <a:bodyPr wrap="none">
            <a:spAutoFit/>
          </a:bodyPr>
          <a:lstStyle/>
          <a:p>
            <a:pPr algn="ctr"/>
            <a:r>
              <a:rPr lang="en-GB" b="1" dirty="0">
                <a:solidFill>
                  <a:srgbClr val="7CAD2D"/>
                </a:solidFill>
              </a:rPr>
              <a:t>6</a:t>
            </a:r>
          </a:p>
        </p:txBody>
      </p:sp>
      <p:sp>
        <p:nvSpPr>
          <p:cNvPr id="31" name="Rectangle 30">
            <a:extLst>
              <a:ext uri="{FF2B5EF4-FFF2-40B4-BE49-F238E27FC236}">
                <a16:creationId xmlns:a16="http://schemas.microsoft.com/office/drawing/2014/main" id="{0995EAB1-8CB1-403A-A439-07C16581051F}"/>
              </a:ext>
            </a:extLst>
          </p:cNvPr>
          <p:cNvSpPr/>
          <p:nvPr/>
        </p:nvSpPr>
        <p:spPr>
          <a:xfrm>
            <a:off x="1874087" y="4041450"/>
            <a:ext cx="312906" cy="369332"/>
          </a:xfrm>
          <a:prstGeom prst="rect">
            <a:avLst/>
          </a:prstGeom>
        </p:spPr>
        <p:txBody>
          <a:bodyPr wrap="none">
            <a:spAutoFit/>
          </a:bodyPr>
          <a:lstStyle/>
          <a:p>
            <a:pPr algn="ctr"/>
            <a:r>
              <a:rPr lang="en-GB" b="1" dirty="0">
                <a:solidFill>
                  <a:srgbClr val="7CAD2D"/>
                </a:solidFill>
              </a:rPr>
              <a:t>9</a:t>
            </a:r>
          </a:p>
        </p:txBody>
      </p:sp>
      <p:sp>
        <p:nvSpPr>
          <p:cNvPr id="98" name="Rectangle 97">
            <a:extLst>
              <a:ext uri="{FF2B5EF4-FFF2-40B4-BE49-F238E27FC236}">
                <a16:creationId xmlns:a16="http://schemas.microsoft.com/office/drawing/2014/main" id="{A3FD7B59-E1FA-4D5D-A5B3-217B427B09F6}"/>
              </a:ext>
            </a:extLst>
          </p:cNvPr>
          <p:cNvSpPr/>
          <p:nvPr/>
        </p:nvSpPr>
        <p:spPr>
          <a:xfrm>
            <a:off x="1396326" y="4041450"/>
            <a:ext cx="306494" cy="369332"/>
          </a:xfrm>
          <a:prstGeom prst="rect">
            <a:avLst/>
          </a:prstGeom>
        </p:spPr>
        <p:txBody>
          <a:bodyPr wrap="none">
            <a:spAutoFit/>
          </a:bodyPr>
          <a:lstStyle/>
          <a:p>
            <a:pPr algn="ctr"/>
            <a:r>
              <a:rPr lang="en-GB" b="1" dirty="0">
                <a:solidFill>
                  <a:srgbClr val="7CAD2D"/>
                </a:solidFill>
              </a:rPr>
              <a:t>2</a:t>
            </a:r>
          </a:p>
        </p:txBody>
      </p:sp>
      <p:sp>
        <p:nvSpPr>
          <p:cNvPr id="99" name="Rectangle 98">
            <a:extLst>
              <a:ext uri="{FF2B5EF4-FFF2-40B4-BE49-F238E27FC236}">
                <a16:creationId xmlns:a16="http://schemas.microsoft.com/office/drawing/2014/main" id="{ECC8CD44-144C-41B1-8505-B34CCA8D2FB0}"/>
              </a:ext>
            </a:extLst>
          </p:cNvPr>
          <p:cNvSpPr/>
          <p:nvPr/>
        </p:nvSpPr>
        <p:spPr>
          <a:xfrm>
            <a:off x="896680" y="4041450"/>
            <a:ext cx="306494" cy="369332"/>
          </a:xfrm>
          <a:prstGeom prst="rect">
            <a:avLst/>
          </a:prstGeom>
        </p:spPr>
        <p:txBody>
          <a:bodyPr wrap="none">
            <a:spAutoFit/>
          </a:bodyPr>
          <a:lstStyle/>
          <a:p>
            <a:pPr algn="ctr"/>
            <a:r>
              <a:rPr lang="en-GB" b="1" dirty="0">
                <a:solidFill>
                  <a:srgbClr val="7CAD2D"/>
                </a:solidFill>
              </a:rPr>
              <a:t>2</a:t>
            </a:r>
          </a:p>
        </p:txBody>
      </p:sp>
      <p:sp>
        <p:nvSpPr>
          <p:cNvPr id="100" name="Rectangle 99">
            <a:extLst>
              <a:ext uri="{FF2B5EF4-FFF2-40B4-BE49-F238E27FC236}">
                <a16:creationId xmlns:a16="http://schemas.microsoft.com/office/drawing/2014/main" id="{0983C574-260E-4D8E-9542-99FC65E53F41}"/>
              </a:ext>
            </a:extLst>
          </p:cNvPr>
          <p:cNvSpPr/>
          <p:nvPr/>
        </p:nvSpPr>
        <p:spPr>
          <a:xfrm>
            <a:off x="2849918" y="4626286"/>
            <a:ext cx="319318" cy="369332"/>
          </a:xfrm>
          <a:prstGeom prst="rect">
            <a:avLst/>
          </a:prstGeom>
        </p:spPr>
        <p:txBody>
          <a:bodyPr wrap="none">
            <a:spAutoFit/>
          </a:bodyPr>
          <a:lstStyle/>
          <a:p>
            <a:pPr algn="ctr"/>
            <a:r>
              <a:rPr lang="en-GB" b="1" dirty="0">
                <a:solidFill>
                  <a:srgbClr val="7CAD2D"/>
                </a:solidFill>
              </a:rPr>
              <a:t>4</a:t>
            </a:r>
          </a:p>
        </p:txBody>
      </p:sp>
      <p:sp>
        <p:nvSpPr>
          <p:cNvPr id="101" name="Rectangle 100">
            <a:extLst>
              <a:ext uri="{FF2B5EF4-FFF2-40B4-BE49-F238E27FC236}">
                <a16:creationId xmlns:a16="http://schemas.microsoft.com/office/drawing/2014/main" id="{56EB853D-750D-4266-99FF-D0FAE4C86DB0}"/>
              </a:ext>
            </a:extLst>
          </p:cNvPr>
          <p:cNvSpPr/>
          <p:nvPr/>
        </p:nvSpPr>
        <p:spPr>
          <a:xfrm>
            <a:off x="2357011" y="4626286"/>
            <a:ext cx="319318" cy="369332"/>
          </a:xfrm>
          <a:prstGeom prst="rect">
            <a:avLst/>
          </a:prstGeom>
        </p:spPr>
        <p:txBody>
          <a:bodyPr wrap="none">
            <a:spAutoFit/>
          </a:bodyPr>
          <a:lstStyle/>
          <a:p>
            <a:pPr algn="ctr"/>
            <a:r>
              <a:rPr lang="en-GB" b="1" dirty="0">
                <a:solidFill>
                  <a:srgbClr val="7CAD2D"/>
                </a:solidFill>
              </a:rPr>
              <a:t>4</a:t>
            </a:r>
          </a:p>
        </p:txBody>
      </p:sp>
      <p:sp>
        <p:nvSpPr>
          <p:cNvPr id="104" name="Rectangle 103">
            <a:extLst>
              <a:ext uri="{FF2B5EF4-FFF2-40B4-BE49-F238E27FC236}">
                <a16:creationId xmlns:a16="http://schemas.microsoft.com/office/drawing/2014/main" id="{5202A29E-8890-40AE-B784-DD2ABD8FF568}"/>
              </a:ext>
            </a:extLst>
          </p:cNvPr>
          <p:cNvSpPr/>
          <p:nvPr/>
        </p:nvSpPr>
        <p:spPr>
          <a:xfrm>
            <a:off x="1880255" y="4620184"/>
            <a:ext cx="312906" cy="369332"/>
          </a:xfrm>
          <a:prstGeom prst="rect">
            <a:avLst/>
          </a:prstGeom>
        </p:spPr>
        <p:txBody>
          <a:bodyPr wrap="none">
            <a:spAutoFit/>
          </a:bodyPr>
          <a:lstStyle/>
          <a:p>
            <a:pPr algn="ctr"/>
            <a:r>
              <a:rPr lang="en-GB" b="1" dirty="0">
                <a:solidFill>
                  <a:srgbClr val="7CAD2D"/>
                </a:solidFill>
              </a:rPr>
              <a:t>9</a:t>
            </a:r>
          </a:p>
        </p:txBody>
      </p:sp>
      <p:sp>
        <p:nvSpPr>
          <p:cNvPr id="105" name="Rectangle 104">
            <a:extLst>
              <a:ext uri="{FF2B5EF4-FFF2-40B4-BE49-F238E27FC236}">
                <a16:creationId xmlns:a16="http://schemas.microsoft.com/office/drawing/2014/main" id="{BE529A11-27C8-4F32-8177-F2C297760C53}"/>
              </a:ext>
            </a:extLst>
          </p:cNvPr>
          <p:cNvSpPr/>
          <p:nvPr/>
        </p:nvSpPr>
        <p:spPr>
          <a:xfrm>
            <a:off x="1397928" y="4620184"/>
            <a:ext cx="304892" cy="369332"/>
          </a:xfrm>
          <a:prstGeom prst="rect">
            <a:avLst/>
          </a:prstGeom>
        </p:spPr>
        <p:txBody>
          <a:bodyPr wrap="none">
            <a:spAutoFit/>
          </a:bodyPr>
          <a:lstStyle/>
          <a:p>
            <a:pPr algn="ctr"/>
            <a:r>
              <a:rPr lang="en-GB" b="1" dirty="0">
                <a:solidFill>
                  <a:srgbClr val="7CAD2D"/>
                </a:solidFill>
              </a:rPr>
              <a:t>3</a:t>
            </a:r>
          </a:p>
        </p:txBody>
      </p:sp>
      <p:sp>
        <p:nvSpPr>
          <p:cNvPr id="106" name="Rectangle 105">
            <a:extLst>
              <a:ext uri="{FF2B5EF4-FFF2-40B4-BE49-F238E27FC236}">
                <a16:creationId xmlns:a16="http://schemas.microsoft.com/office/drawing/2014/main" id="{4DE36EE3-ABDA-4CFA-821D-8CD43BC96B34}"/>
              </a:ext>
            </a:extLst>
          </p:cNvPr>
          <p:cNvSpPr/>
          <p:nvPr/>
        </p:nvSpPr>
        <p:spPr>
          <a:xfrm>
            <a:off x="902988" y="4620184"/>
            <a:ext cx="306494" cy="369332"/>
          </a:xfrm>
          <a:prstGeom prst="rect">
            <a:avLst/>
          </a:prstGeom>
        </p:spPr>
        <p:txBody>
          <a:bodyPr wrap="none">
            <a:spAutoFit/>
          </a:bodyPr>
          <a:lstStyle/>
          <a:p>
            <a:pPr algn="ctr"/>
            <a:r>
              <a:rPr lang="en-GB" b="1" dirty="0">
                <a:solidFill>
                  <a:srgbClr val="7CAD2D"/>
                </a:solidFill>
              </a:rPr>
              <a:t>2</a:t>
            </a:r>
          </a:p>
        </p:txBody>
      </p:sp>
      <p:sp>
        <p:nvSpPr>
          <p:cNvPr id="107" name="Rectangle 106">
            <a:extLst>
              <a:ext uri="{FF2B5EF4-FFF2-40B4-BE49-F238E27FC236}">
                <a16:creationId xmlns:a16="http://schemas.microsoft.com/office/drawing/2014/main" id="{7B41822D-22B2-4590-BA64-901193DABB23}"/>
              </a:ext>
            </a:extLst>
          </p:cNvPr>
          <p:cNvSpPr/>
          <p:nvPr/>
        </p:nvSpPr>
        <p:spPr>
          <a:xfrm>
            <a:off x="6299265" y="3621730"/>
            <a:ext cx="300082" cy="369332"/>
          </a:xfrm>
          <a:prstGeom prst="rect">
            <a:avLst/>
          </a:prstGeom>
        </p:spPr>
        <p:txBody>
          <a:bodyPr wrap="none">
            <a:spAutoFit/>
          </a:bodyPr>
          <a:lstStyle/>
          <a:p>
            <a:pPr algn="ctr"/>
            <a:r>
              <a:rPr lang="en-GB" b="1" dirty="0">
                <a:solidFill>
                  <a:srgbClr val="87BD31"/>
                </a:solidFill>
              </a:rPr>
              <a:t>7</a:t>
            </a:r>
          </a:p>
        </p:txBody>
      </p:sp>
      <p:sp>
        <p:nvSpPr>
          <p:cNvPr id="108" name="Rectangle 107">
            <a:extLst>
              <a:ext uri="{FF2B5EF4-FFF2-40B4-BE49-F238E27FC236}">
                <a16:creationId xmlns:a16="http://schemas.microsoft.com/office/drawing/2014/main" id="{DA988965-4B12-4F0A-BA26-0607879469E2}"/>
              </a:ext>
            </a:extLst>
          </p:cNvPr>
          <p:cNvSpPr/>
          <p:nvPr/>
        </p:nvSpPr>
        <p:spPr>
          <a:xfrm>
            <a:off x="5809381" y="3621730"/>
            <a:ext cx="308097" cy="369332"/>
          </a:xfrm>
          <a:prstGeom prst="rect">
            <a:avLst/>
          </a:prstGeom>
        </p:spPr>
        <p:txBody>
          <a:bodyPr wrap="none">
            <a:spAutoFit/>
          </a:bodyPr>
          <a:lstStyle/>
          <a:p>
            <a:pPr algn="ctr"/>
            <a:r>
              <a:rPr lang="en-GB" b="1" dirty="0">
                <a:solidFill>
                  <a:srgbClr val="87BD31"/>
                </a:solidFill>
              </a:rPr>
              <a:t>5</a:t>
            </a:r>
          </a:p>
        </p:txBody>
      </p:sp>
      <p:sp>
        <p:nvSpPr>
          <p:cNvPr id="109" name="Rectangle 108">
            <a:extLst>
              <a:ext uri="{FF2B5EF4-FFF2-40B4-BE49-F238E27FC236}">
                <a16:creationId xmlns:a16="http://schemas.microsoft.com/office/drawing/2014/main" id="{27641150-D3D3-4569-99B0-87E6C2C44721}"/>
              </a:ext>
            </a:extLst>
          </p:cNvPr>
          <p:cNvSpPr/>
          <p:nvPr/>
        </p:nvSpPr>
        <p:spPr>
          <a:xfrm>
            <a:off x="5311669" y="3621730"/>
            <a:ext cx="304892" cy="369332"/>
          </a:xfrm>
          <a:prstGeom prst="rect">
            <a:avLst/>
          </a:prstGeom>
        </p:spPr>
        <p:txBody>
          <a:bodyPr wrap="none">
            <a:spAutoFit/>
          </a:bodyPr>
          <a:lstStyle/>
          <a:p>
            <a:pPr algn="ctr"/>
            <a:r>
              <a:rPr lang="en-GB" b="1" dirty="0">
                <a:solidFill>
                  <a:srgbClr val="87BD31"/>
                </a:solidFill>
              </a:rPr>
              <a:t>3</a:t>
            </a:r>
          </a:p>
        </p:txBody>
      </p:sp>
      <p:sp>
        <p:nvSpPr>
          <p:cNvPr id="110" name="Rectangle 109">
            <a:extLst>
              <a:ext uri="{FF2B5EF4-FFF2-40B4-BE49-F238E27FC236}">
                <a16:creationId xmlns:a16="http://schemas.microsoft.com/office/drawing/2014/main" id="{4EC6F127-8DDD-47AB-BC04-DF50F7F1BDEA}"/>
              </a:ext>
            </a:extLst>
          </p:cNvPr>
          <p:cNvSpPr/>
          <p:nvPr/>
        </p:nvSpPr>
        <p:spPr>
          <a:xfrm>
            <a:off x="6283235" y="4036056"/>
            <a:ext cx="332142" cy="369332"/>
          </a:xfrm>
          <a:prstGeom prst="rect">
            <a:avLst/>
          </a:prstGeom>
        </p:spPr>
        <p:txBody>
          <a:bodyPr wrap="none">
            <a:spAutoFit/>
          </a:bodyPr>
          <a:lstStyle/>
          <a:p>
            <a:pPr algn="ctr"/>
            <a:r>
              <a:rPr lang="en-GB" b="1" dirty="0">
                <a:solidFill>
                  <a:srgbClr val="87BD31"/>
                </a:solidFill>
              </a:rPr>
              <a:t>0</a:t>
            </a:r>
          </a:p>
        </p:txBody>
      </p:sp>
      <p:sp>
        <p:nvSpPr>
          <p:cNvPr id="111" name="Rectangle 110">
            <a:extLst>
              <a:ext uri="{FF2B5EF4-FFF2-40B4-BE49-F238E27FC236}">
                <a16:creationId xmlns:a16="http://schemas.microsoft.com/office/drawing/2014/main" id="{98BD3814-1636-4466-BF7D-7A095F572374}"/>
              </a:ext>
            </a:extLst>
          </p:cNvPr>
          <p:cNvSpPr/>
          <p:nvPr/>
        </p:nvSpPr>
        <p:spPr>
          <a:xfrm>
            <a:off x="5795781" y="4036056"/>
            <a:ext cx="319318" cy="369332"/>
          </a:xfrm>
          <a:prstGeom prst="rect">
            <a:avLst/>
          </a:prstGeom>
        </p:spPr>
        <p:txBody>
          <a:bodyPr wrap="none">
            <a:spAutoFit/>
          </a:bodyPr>
          <a:lstStyle/>
          <a:p>
            <a:pPr algn="ctr"/>
            <a:r>
              <a:rPr lang="en-GB" b="1" dirty="0">
                <a:solidFill>
                  <a:srgbClr val="87BD31"/>
                </a:solidFill>
              </a:rPr>
              <a:t>4</a:t>
            </a:r>
          </a:p>
        </p:txBody>
      </p:sp>
      <p:sp>
        <p:nvSpPr>
          <p:cNvPr id="112" name="Rectangle 111">
            <a:extLst>
              <a:ext uri="{FF2B5EF4-FFF2-40B4-BE49-F238E27FC236}">
                <a16:creationId xmlns:a16="http://schemas.microsoft.com/office/drawing/2014/main" id="{A4B9EBB2-91C0-4BE9-A534-5A7AB5092A8F}"/>
              </a:ext>
            </a:extLst>
          </p:cNvPr>
          <p:cNvSpPr/>
          <p:nvPr/>
        </p:nvSpPr>
        <p:spPr>
          <a:xfrm>
            <a:off x="5347134" y="4036056"/>
            <a:ext cx="279244" cy="369332"/>
          </a:xfrm>
          <a:prstGeom prst="rect">
            <a:avLst/>
          </a:prstGeom>
        </p:spPr>
        <p:txBody>
          <a:bodyPr wrap="none">
            <a:spAutoFit/>
          </a:bodyPr>
          <a:lstStyle/>
          <a:p>
            <a:pPr algn="ctr"/>
            <a:r>
              <a:rPr lang="en-GB" b="1" dirty="0">
                <a:solidFill>
                  <a:srgbClr val="87BD31"/>
                </a:solidFill>
              </a:rPr>
              <a:t>1</a:t>
            </a:r>
          </a:p>
        </p:txBody>
      </p:sp>
      <p:sp>
        <p:nvSpPr>
          <p:cNvPr id="113" name="Rectangle 112">
            <a:extLst>
              <a:ext uri="{FF2B5EF4-FFF2-40B4-BE49-F238E27FC236}">
                <a16:creationId xmlns:a16="http://schemas.microsoft.com/office/drawing/2014/main" id="{15021ACD-FC95-47D5-9F2D-A1FB0C739A33}"/>
              </a:ext>
            </a:extLst>
          </p:cNvPr>
          <p:cNvSpPr/>
          <p:nvPr/>
        </p:nvSpPr>
        <p:spPr>
          <a:xfrm>
            <a:off x="4819432" y="4036056"/>
            <a:ext cx="300082" cy="369332"/>
          </a:xfrm>
          <a:prstGeom prst="rect">
            <a:avLst/>
          </a:prstGeom>
        </p:spPr>
        <p:txBody>
          <a:bodyPr wrap="none">
            <a:spAutoFit/>
          </a:bodyPr>
          <a:lstStyle/>
          <a:p>
            <a:pPr algn="ctr"/>
            <a:r>
              <a:rPr lang="en-GB" b="1" dirty="0">
                <a:solidFill>
                  <a:srgbClr val="87BD31"/>
                </a:solidFill>
              </a:rPr>
              <a:t>7</a:t>
            </a:r>
          </a:p>
        </p:txBody>
      </p:sp>
      <p:sp>
        <p:nvSpPr>
          <p:cNvPr id="114" name="Rectangle 113">
            <a:extLst>
              <a:ext uri="{FF2B5EF4-FFF2-40B4-BE49-F238E27FC236}">
                <a16:creationId xmlns:a16="http://schemas.microsoft.com/office/drawing/2014/main" id="{6B18F5B0-87C2-47AC-88D8-2A37FA440ABA}"/>
              </a:ext>
            </a:extLst>
          </p:cNvPr>
          <p:cNvSpPr/>
          <p:nvPr/>
        </p:nvSpPr>
        <p:spPr>
          <a:xfrm>
            <a:off x="6299265" y="4626286"/>
            <a:ext cx="300082" cy="369332"/>
          </a:xfrm>
          <a:prstGeom prst="rect">
            <a:avLst/>
          </a:prstGeom>
        </p:spPr>
        <p:txBody>
          <a:bodyPr wrap="none">
            <a:spAutoFit/>
          </a:bodyPr>
          <a:lstStyle/>
          <a:p>
            <a:pPr algn="ctr"/>
            <a:r>
              <a:rPr lang="en-GB" b="1" dirty="0">
                <a:solidFill>
                  <a:srgbClr val="87BD31"/>
                </a:solidFill>
              </a:rPr>
              <a:t>7</a:t>
            </a:r>
          </a:p>
        </p:txBody>
      </p:sp>
      <p:sp>
        <p:nvSpPr>
          <p:cNvPr id="115" name="Rectangle 114">
            <a:extLst>
              <a:ext uri="{FF2B5EF4-FFF2-40B4-BE49-F238E27FC236}">
                <a16:creationId xmlns:a16="http://schemas.microsoft.com/office/drawing/2014/main" id="{3FF29E2D-1179-4295-9A5A-C4B061497250}"/>
              </a:ext>
            </a:extLst>
          </p:cNvPr>
          <p:cNvSpPr/>
          <p:nvPr/>
        </p:nvSpPr>
        <p:spPr>
          <a:xfrm>
            <a:off x="5779304" y="4620184"/>
            <a:ext cx="312906" cy="369332"/>
          </a:xfrm>
          <a:prstGeom prst="rect">
            <a:avLst/>
          </a:prstGeom>
        </p:spPr>
        <p:txBody>
          <a:bodyPr wrap="none">
            <a:spAutoFit/>
          </a:bodyPr>
          <a:lstStyle/>
          <a:p>
            <a:pPr algn="ctr"/>
            <a:r>
              <a:rPr lang="en-GB" b="1" dirty="0">
                <a:solidFill>
                  <a:srgbClr val="87BD31"/>
                </a:solidFill>
              </a:rPr>
              <a:t>9</a:t>
            </a:r>
          </a:p>
        </p:txBody>
      </p:sp>
      <p:sp>
        <p:nvSpPr>
          <p:cNvPr id="116" name="Rectangle 115">
            <a:extLst>
              <a:ext uri="{FF2B5EF4-FFF2-40B4-BE49-F238E27FC236}">
                <a16:creationId xmlns:a16="http://schemas.microsoft.com/office/drawing/2014/main" id="{12B849F2-46CA-4917-9684-C6C583EE47B7}"/>
              </a:ext>
            </a:extLst>
          </p:cNvPr>
          <p:cNvSpPr/>
          <p:nvPr/>
        </p:nvSpPr>
        <p:spPr>
          <a:xfrm>
            <a:off x="5310605" y="4626286"/>
            <a:ext cx="319318" cy="369332"/>
          </a:xfrm>
          <a:prstGeom prst="rect">
            <a:avLst/>
          </a:prstGeom>
        </p:spPr>
        <p:txBody>
          <a:bodyPr wrap="none">
            <a:spAutoFit/>
          </a:bodyPr>
          <a:lstStyle/>
          <a:p>
            <a:pPr algn="ctr"/>
            <a:r>
              <a:rPr lang="en-GB" b="1" dirty="0">
                <a:solidFill>
                  <a:srgbClr val="87BD31"/>
                </a:solidFill>
              </a:rPr>
              <a:t>4</a:t>
            </a:r>
            <a:endParaRPr lang="en-GB" b="1" baseline="30000" dirty="0">
              <a:solidFill>
                <a:srgbClr val="87BD31"/>
              </a:solidFill>
            </a:endParaRPr>
          </a:p>
        </p:txBody>
      </p:sp>
      <p:sp>
        <p:nvSpPr>
          <p:cNvPr id="117" name="Rectangle 116">
            <a:extLst>
              <a:ext uri="{FF2B5EF4-FFF2-40B4-BE49-F238E27FC236}">
                <a16:creationId xmlns:a16="http://schemas.microsoft.com/office/drawing/2014/main" id="{1032680E-1173-41C4-B7CD-962C62C7D592}"/>
              </a:ext>
            </a:extLst>
          </p:cNvPr>
          <p:cNvSpPr/>
          <p:nvPr/>
        </p:nvSpPr>
        <p:spPr>
          <a:xfrm>
            <a:off x="4824626" y="4620184"/>
            <a:ext cx="300082" cy="369332"/>
          </a:xfrm>
          <a:prstGeom prst="rect">
            <a:avLst/>
          </a:prstGeom>
        </p:spPr>
        <p:txBody>
          <a:bodyPr wrap="none">
            <a:spAutoFit/>
          </a:bodyPr>
          <a:lstStyle/>
          <a:p>
            <a:pPr algn="ctr"/>
            <a:r>
              <a:rPr lang="en-GB" b="1" dirty="0">
                <a:solidFill>
                  <a:srgbClr val="87BD31"/>
                </a:solidFill>
              </a:rPr>
              <a:t>7</a:t>
            </a:r>
          </a:p>
        </p:txBody>
      </p:sp>
      <p:sp>
        <p:nvSpPr>
          <p:cNvPr id="48" name="Rectangle 47">
            <a:extLst>
              <a:ext uri="{FF2B5EF4-FFF2-40B4-BE49-F238E27FC236}">
                <a16:creationId xmlns:a16="http://schemas.microsoft.com/office/drawing/2014/main" id="{19E13CF4-B0F5-4AAD-B602-2E7DFCC2AEBC}"/>
              </a:ext>
            </a:extLst>
          </p:cNvPr>
          <p:cNvSpPr/>
          <p:nvPr/>
        </p:nvSpPr>
        <p:spPr>
          <a:xfrm>
            <a:off x="4840980" y="4317642"/>
            <a:ext cx="248786" cy="276999"/>
          </a:xfrm>
          <a:prstGeom prst="rect">
            <a:avLst/>
          </a:prstGeom>
        </p:spPr>
        <p:txBody>
          <a:bodyPr wrap="none">
            <a:spAutoFit/>
          </a:bodyPr>
          <a:lstStyle/>
          <a:p>
            <a:pPr algn="ctr"/>
            <a:r>
              <a:rPr lang="en-GB" sz="1200" b="1" dirty="0">
                <a:solidFill>
                  <a:srgbClr val="87BD31"/>
                </a:solidFill>
              </a:rPr>
              <a:t>1</a:t>
            </a:r>
          </a:p>
        </p:txBody>
      </p:sp>
      <p:sp>
        <p:nvSpPr>
          <p:cNvPr id="49" name="Rectangle 48">
            <a:extLst>
              <a:ext uri="{FF2B5EF4-FFF2-40B4-BE49-F238E27FC236}">
                <a16:creationId xmlns:a16="http://schemas.microsoft.com/office/drawing/2014/main" id="{F29555C8-0FDA-4CE6-BE02-0AA4E64AD998}"/>
              </a:ext>
            </a:extLst>
          </p:cNvPr>
          <p:cNvSpPr/>
          <p:nvPr/>
        </p:nvSpPr>
        <p:spPr>
          <a:xfrm>
            <a:off x="5362363" y="4317642"/>
            <a:ext cx="248786" cy="276999"/>
          </a:xfrm>
          <a:prstGeom prst="rect">
            <a:avLst/>
          </a:prstGeom>
        </p:spPr>
        <p:txBody>
          <a:bodyPr wrap="none">
            <a:spAutoFit/>
          </a:bodyPr>
          <a:lstStyle/>
          <a:p>
            <a:pPr algn="ctr"/>
            <a:r>
              <a:rPr lang="en-GB" sz="1200" b="1" dirty="0">
                <a:solidFill>
                  <a:srgbClr val="87BD31"/>
                </a:solidFill>
              </a:rPr>
              <a:t>1</a:t>
            </a:r>
          </a:p>
        </p:txBody>
      </p:sp>
      <p:sp>
        <p:nvSpPr>
          <p:cNvPr id="50" name="Rectangle 49">
            <a:extLst>
              <a:ext uri="{FF2B5EF4-FFF2-40B4-BE49-F238E27FC236}">
                <a16:creationId xmlns:a16="http://schemas.microsoft.com/office/drawing/2014/main" id="{C590A3BA-05FC-4097-A3EF-1270C13C44F3}"/>
              </a:ext>
            </a:extLst>
          </p:cNvPr>
          <p:cNvSpPr/>
          <p:nvPr/>
        </p:nvSpPr>
        <p:spPr>
          <a:xfrm>
            <a:off x="1425180" y="5055873"/>
            <a:ext cx="248786" cy="276999"/>
          </a:xfrm>
          <a:prstGeom prst="rect">
            <a:avLst/>
          </a:prstGeom>
        </p:spPr>
        <p:txBody>
          <a:bodyPr wrap="none">
            <a:spAutoFit/>
          </a:bodyPr>
          <a:lstStyle/>
          <a:p>
            <a:pPr algn="ctr"/>
            <a:r>
              <a:rPr lang="en-GB" sz="1200" b="1" dirty="0">
                <a:solidFill>
                  <a:srgbClr val="87BD31"/>
                </a:solidFill>
              </a:rPr>
              <a:t>1</a:t>
            </a:r>
          </a:p>
        </p:txBody>
      </p:sp>
    </p:spTree>
    <p:extLst>
      <p:ext uri="{BB962C8B-B14F-4D97-AF65-F5344CB8AC3E}">
        <p14:creationId xmlns:p14="http://schemas.microsoft.com/office/powerpoint/2010/main" val="9089146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500"/>
                                        <p:tgtEl>
                                          <p:spTgt spid="2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4"/>
                                        </p:tgtEl>
                                        <p:attrNameLst>
                                          <p:attrName>style.visibility</p:attrName>
                                        </p:attrNameLst>
                                      </p:cBhvr>
                                      <p:to>
                                        <p:strVal val="visible"/>
                                      </p:to>
                                    </p:set>
                                    <p:animEffect transition="in" filter="fade">
                                      <p:cBhvr>
                                        <p:cTn id="17" dur="500"/>
                                        <p:tgtEl>
                                          <p:spTgt spid="24"/>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7"/>
                                        </p:tgtEl>
                                        <p:attrNameLst>
                                          <p:attrName>style.visibility</p:attrName>
                                        </p:attrNameLst>
                                      </p:cBhvr>
                                      <p:to>
                                        <p:strVal val="visible"/>
                                      </p:to>
                                    </p:set>
                                    <p:animEffect transition="in" filter="fade">
                                      <p:cBhvr>
                                        <p:cTn id="22" dur="500"/>
                                        <p:tgtEl>
                                          <p:spTgt spid="27"/>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29"/>
                                        </p:tgtEl>
                                        <p:attrNameLst>
                                          <p:attrName>style.visibility</p:attrName>
                                        </p:attrNameLst>
                                      </p:cBhvr>
                                      <p:to>
                                        <p:strVal val="visible"/>
                                      </p:to>
                                    </p:set>
                                    <p:animEffect transition="in" filter="fade">
                                      <p:cBhvr>
                                        <p:cTn id="32" dur="500"/>
                                        <p:tgtEl>
                                          <p:spTgt spid="29"/>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30"/>
                                        </p:tgtEl>
                                        <p:attrNameLst>
                                          <p:attrName>style.visibility</p:attrName>
                                        </p:attrNameLst>
                                      </p:cBhvr>
                                      <p:to>
                                        <p:strVal val="visible"/>
                                      </p:to>
                                    </p:set>
                                    <p:animEffect transition="in" filter="fade">
                                      <p:cBhvr>
                                        <p:cTn id="37" dur="500"/>
                                        <p:tgtEl>
                                          <p:spTgt spid="30"/>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fade">
                                      <p:cBhvr>
                                        <p:cTn id="42" dur="500"/>
                                        <p:tgtEl>
                                          <p:spTgt spid="12"/>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31"/>
                                        </p:tgtEl>
                                        <p:attrNameLst>
                                          <p:attrName>style.visibility</p:attrName>
                                        </p:attrNameLst>
                                      </p:cBhvr>
                                      <p:to>
                                        <p:strVal val="visible"/>
                                      </p:to>
                                    </p:set>
                                    <p:animEffect transition="in" filter="fade">
                                      <p:cBhvr>
                                        <p:cTn id="47" dur="500"/>
                                        <p:tgtEl>
                                          <p:spTgt spid="31"/>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11"/>
                                        </p:tgtEl>
                                        <p:attrNameLst>
                                          <p:attrName>style.visibility</p:attrName>
                                        </p:attrNameLst>
                                      </p:cBhvr>
                                      <p:to>
                                        <p:strVal val="visible"/>
                                      </p:to>
                                    </p:set>
                                    <p:animEffect transition="in" filter="fade">
                                      <p:cBhvr>
                                        <p:cTn id="52" dur="500"/>
                                        <p:tgtEl>
                                          <p:spTgt spid="11"/>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98"/>
                                        </p:tgtEl>
                                        <p:attrNameLst>
                                          <p:attrName>style.visibility</p:attrName>
                                        </p:attrNameLst>
                                      </p:cBhvr>
                                      <p:to>
                                        <p:strVal val="visible"/>
                                      </p:to>
                                    </p:set>
                                    <p:animEffect transition="in" filter="fade">
                                      <p:cBhvr>
                                        <p:cTn id="57" dur="500"/>
                                        <p:tgtEl>
                                          <p:spTgt spid="98"/>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grpId="0" nodeType="clickEffect">
                                  <p:stCondLst>
                                    <p:cond delay="0"/>
                                  </p:stCondLst>
                                  <p:childTnLst>
                                    <p:set>
                                      <p:cBhvr>
                                        <p:cTn id="61" dur="1" fill="hold">
                                          <p:stCondLst>
                                            <p:cond delay="0"/>
                                          </p:stCondLst>
                                        </p:cTn>
                                        <p:tgtEl>
                                          <p:spTgt spid="99"/>
                                        </p:tgtEl>
                                        <p:attrNameLst>
                                          <p:attrName>style.visibility</p:attrName>
                                        </p:attrNameLst>
                                      </p:cBhvr>
                                      <p:to>
                                        <p:strVal val="visible"/>
                                      </p:to>
                                    </p:set>
                                    <p:animEffect transition="in" filter="fade">
                                      <p:cBhvr>
                                        <p:cTn id="62" dur="500"/>
                                        <p:tgtEl>
                                          <p:spTgt spid="99"/>
                                        </p:tgtEl>
                                      </p:cBhvr>
                                    </p:animEffect>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grpId="0" nodeType="clickEffect">
                                  <p:stCondLst>
                                    <p:cond delay="0"/>
                                  </p:stCondLst>
                                  <p:childTnLst>
                                    <p:set>
                                      <p:cBhvr>
                                        <p:cTn id="66" dur="1" fill="hold">
                                          <p:stCondLst>
                                            <p:cond delay="0"/>
                                          </p:stCondLst>
                                        </p:cTn>
                                        <p:tgtEl>
                                          <p:spTgt spid="15"/>
                                        </p:tgtEl>
                                        <p:attrNameLst>
                                          <p:attrName>style.visibility</p:attrName>
                                        </p:attrNameLst>
                                      </p:cBhvr>
                                      <p:to>
                                        <p:strVal val="visible"/>
                                      </p:to>
                                    </p:set>
                                    <p:animEffect transition="in" filter="fade">
                                      <p:cBhvr>
                                        <p:cTn id="67" dur="500"/>
                                        <p:tgtEl>
                                          <p:spTgt spid="15"/>
                                        </p:tgtEl>
                                      </p:cBhvr>
                                    </p:animEffect>
                                  </p:childTnLst>
                                </p:cTn>
                              </p:par>
                            </p:childTnLst>
                          </p:cTn>
                        </p:par>
                      </p:childTnLst>
                    </p:cTn>
                  </p:par>
                  <p:par>
                    <p:cTn id="68" fill="hold">
                      <p:stCondLst>
                        <p:cond delay="indefinite"/>
                      </p:stCondLst>
                      <p:childTnLst>
                        <p:par>
                          <p:cTn id="69" fill="hold">
                            <p:stCondLst>
                              <p:cond delay="0"/>
                            </p:stCondLst>
                            <p:childTnLst>
                              <p:par>
                                <p:cTn id="70" presetID="10" presetClass="entr" presetSubtype="0" fill="hold" grpId="0" nodeType="clickEffect">
                                  <p:stCondLst>
                                    <p:cond delay="0"/>
                                  </p:stCondLst>
                                  <p:childTnLst>
                                    <p:set>
                                      <p:cBhvr>
                                        <p:cTn id="71" dur="1" fill="hold">
                                          <p:stCondLst>
                                            <p:cond delay="0"/>
                                          </p:stCondLst>
                                        </p:cTn>
                                        <p:tgtEl>
                                          <p:spTgt spid="100"/>
                                        </p:tgtEl>
                                        <p:attrNameLst>
                                          <p:attrName>style.visibility</p:attrName>
                                        </p:attrNameLst>
                                      </p:cBhvr>
                                      <p:to>
                                        <p:strVal val="visible"/>
                                      </p:to>
                                    </p:set>
                                    <p:animEffect transition="in" filter="fade">
                                      <p:cBhvr>
                                        <p:cTn id="72" dur="500"/>
                                        <p:tgtEl>
                                          <p:spTgt spid="100"/>
                                        </p:tgtEl>
                                      </p:cBhvr>
                                    </p:animEffect>
                                  </p:childTnLst>
                                </p:cTn>
                              </p:par>
                            </p:childTnLst>
                          </p:cTn>
                        </p:par>
                      </p:childTnLst>
                    </p:cTn>
                  </p:par>
                  <p:par>
                    <p:cTn id="73" fill="hold">
                      <p:stCondLst>
                        <p:cond delay="indefinite"/>
                      </p:stCondLst>
                      <p:childTnLst>
                        <p:par>
                          <p:cTn id="74" fill="hold">
                            <p:stCondLst>
                              <p:cond delay="0"/>
                            </p:stCondLst>
                            <p:childTnLst>
                              <p:par>
                                <p:cTn id="75" presetID="10" presetClass="entr" presetSubtype="0" fill="hold" grpId="0" nodeType="clickEffect">
                                  <p:stCondLst>
                                    <p:cond delay="0"/>
                                  </p:stCondLst>
                                  <p:childTnLst>
                                    <p:set>
                                      <p:cBhvr>
                                        <p:cTn id="76" dur="1" fill="hold">
                                          <p:stCondLst>
                                            <p:cond delay="0"/>
                                          </p:stCondLst>
                                        </p:cTn>
                                        <p:tgtEl>
                                          <p:spTgt spid="101"/>
                                        </p:tgtEl>
                                        <p:attrNameLst>
                                          <p:attrName>style.visibility</p:attrName>
                                        </p:attrNameLst>
                                      </p:cBhvr>
                                      <p:to>
                                        <p:strVal val="visible"/>
                                      </p:to>
                                    </p:set>
                                    <p:animEffect transition="in" filter="fade">
                                      <p:cBhvr>
                                        <p:cTn id="77" dur="500"/>
                                        <p:tgtEl>
                                          <p:spTgt spid="101"/>
                                        </p:tgtEl>
                                      </p:cBhvr>
                                    </p:animEffect>
                                  </p:childTnLst>
                                </p:cTn>
                              </p:par>
                              <p:par>
                                <p:cTn id="78" presetID="10" presetClass="entr" presetSubtype="0" fill="hold" grpId="0" nodeType="withEffect">
                                  <p:stCondLst>
                                    <p:cond delay="0"/>
                                  </p:stCondLst>
                                  <p:childTnLst>
                                    <p:set>
                                      <p:cBhvr>
                                        <p:cTn id="79" dur="1" fill="hold">
                                          <p:stCondLst>
                                            <p:cond delay="0"/>
                                          </p:stCondLst>
                                        </p:cTn>
                                        <p:tgtEl>
                                          <p:spTgt spid="13"/>
                                        </p:tgtEl>
                                        <p:attrNameLst>
                                          <p:attrName>style.visibility</p:attrName>
                                        </p:attrNameLst>
                                      </p:cBhvr>
                                      <p:to>
                                        <p:strVal val="visible"/>
                                      </p:to>
                                    </p:set>
                                    <p:animEffect transition="in" filter="fade">
                                      <p:cBhvr>
                                        <p:cTn id="80" dur="500"/>
                                        <p:tgtEl>
                                          <p:spTgt spid="13"/>
                                        </p:tgtEl>
                                      </p:cBhvr>
                                    </p:animEffect>
                                  </p:childTnLst>
                                </p:cTn>
                              </p:par>
                            </p:childTnLst>
                          </p:cTn>
                        </p:par>
                      </p:childTnLst>
                    </p:cTn>
                  </p:par>
                  <p:par>
                    <p:cTn id="81" fill="hold">
                      <p:stCondLst>
                        <p:cond delay="indefinite"/>
                      </p:stCondLst>
                      <p:childTnLst>
                        <p:par>
                          <p:cTn id="82" fill="hold">
                            <p:stCondLst>
                              <p:cond delay="0"/>
                            </p:stCondLst>
                            <p:childTnLst>
                              <p:par>
                                <p:cTn id="83" presetID="10" presetClass="entr" presetSubtype="0" fill="hold" grpId="0" nodeType="clickEffect">
                                  <p:stCondLst>
                                    <p:cond delay="0"/>
                                  </p:stCondLst>
                                  <p:childTnLst>
                                    <p:set>
                                      <p:cBhvr>
                                        <p:cTn id="84" dur="1" fill="hold">
                                          <p:stCondLst>
                                            <p:cond delay="0"/>
                                          </p:stCondLst>
                                        </p:cTn>
                                        <p:tgtEl>
                                          <p:spTgt spid="104"/>
                                        </p:tgtEl>
                                        <p:attrNameLst>
                                          <p:attrName>style.visibility</p:attrName>
                                        </p:attrNameLst>
                                      </p:cBhvr>
                                      <p:to>
                                        <p:strVal val="visible"/>
                                      </p:to>
                                    </p:set>
                                    <p:animEffect transition="in" filter="fade">
                                      <p:cBhvr>
                                        <p:cTn id="85" dur="500"/>
                                        <p:tgtEl>
                                          <p:spTgt spid="104"/>
                                        </p:tgtEl>
                                      </p:cBhvr>
                                    </p:animEffect>
                                  </p:childTnLst>
                                </p:cTn>
                              </p:par>
                              <p:par>
                                <p:cTn id="86" presetID="10" presetClass="entr" presetSubtype="0" fill="hold" grpId="0" nodeType="withEffect">
                                  <p:stCondLst>
                                    <p:cond delay="0"/>
                                  </p:stCondLst>
                                  <p:childTnLst>
                                    <p:set>
                                      <p:cBhvr>
                                        <p:cTn id="87" dur="1" fill="hold">
                                          <p:stCondLst>
                                            <p:cond delay="0"/>
                                          </p:stCondLst>
                                        </p:cTn>
                                        <p:tgtEl>
                                          <p:spTgt spid="50"/>
                                        </p:tgtEl>
                                        <p:attrNameLst>
                                          <p:attrName>style.visibility</p:attrName>
                                        </p:attrNameLst>
                                      </p:cBhvr>
                                      <p:to>
                                        <p:strVal val="visible"/>
                                      </p:to>
                                    </p:set>
                                    <p:animEffect transition="in" filter="fade">
                                      <p:cBhvr>
                                        <p:cTn id="88" dur="500"/>
                                        <p:tgtEl>
                                          <p:spTgt spid="50"/>
                                        </p:tgtEl>
                                      </p:cBhvr>
                                    </p:animEffect>
                                  </p:childTnLst>
                                </p:cTn>
                              </p:par>
                            </p:childTnLst>
                          </p:cTn>
                        </p:par>
                      </p:childTnLst>
                    </p:cTn>
                  </p:par>
                  <p:par>
                    <p:cTn id="89" fill="hold">
                      <p:stCondLst>
                        <p:cond delay="indefinite"/>
                      </p:stCondLst>
                      <p:childTnLst>
                        <p:par>
                          <p:cTn id="90" fill="hold">
                            <p:stCondLst>
                              <p:cond delay="0"/>
                            </p:stCondLst>
                            <p:childTnLst>
                              <p:par>
                                <p:cTn id="91" presetID="10" presetClass="entr" presetSubtype="0" fill="hold" grpId="0" nodeType="clickEffect">
                                  <p:stCondLst>
                                    <p:cond delay="0"/>
                                  </p:stCondLst>
                                  <p:childTnLst>
                                    <p:set>
                                      <p:cBhvr>
                                        <p:cTn id="92" dur="1" fill="hold">
                                          <p:stCondLst>
                                            <p:cond delay="0"/>
                                          </p:stCondLst>
                                        </p:cTn>
                                        <p:tgtEl>
                                          <p:spTgt spid="105"/>
                                        </p:tgtEl>
                                        <p:attrNameLst>
                                          <p:attrName>style.visibility</p:attrName>
                                        </p:attrNameLst>
                                      </p:cBhvr>
                                      <p:to>
                                        <p:strVal val="visible"/>
                                      </p:to>
                                    </p:set>
                                    <p:animEffect transition="in" filter="fade">
                                      <p:cBhvr>
                                        <p:cTn id="93" dur="500"/>
                                        <p:tgtEl>
                                          <p:spTgt spid="105"/>
                                        </p:tgtEl>
                                      </p:cBhvr>
                                    </p:animEffect>
                                  </p:childTnLst>
                                </p:cTn>
                              </p:par>
                            </p:childTnLst>
                          </p:cTn>
                        </p:par>
                      </p:childTnLst>
                    </p:cTn>
                  </p:par>
                  <p:par>
                    <p:cTn id="94" fill="hold">
                      <p:stCondLst>
                        <p:cond delay="indefinite"/>
                      </p:stCondLst>
                      <p:childTnLst>
                        <p:par>
                          <p:cTn id="95" fill="hold">
                            <p:stCondLst>
                              <p:cond delay="0"/>
                            </p:stCondLst>
                            <p:childTnLst>
                              <p:par>
                                <p:cTn id="96" presetID="10" presetClass="entr" presetSubtype="0" fill="hold" grpId="0" nodeType="clickEffect">
                                  <p:stCondLst>
                                    <p:cond delay="0"/>
                                  </p:stCondLst>
                                  <p:childTnLst>
                                    <p:set>
                                      <p:cBhvr>
                                        <p:cTn id="97" dur="1" fill="hold">
                                          <p:stCondLst>
                                            <p:cond delay="0"/>
                                          </p:stCondLst>
                                        </p:cTn>
                                        <p:tgtEl>
                                          <p:spTgt spid="106"/>
                                        </p:tgtEl>
                                        <p:attrNameLst>
                                          <p:attrName>style.visibility</p:attrName>
                                        </p:attrNameLst>
                                      </p:cBhvr>
                                      <p:to>
                                        <p:strVal val="visible"/>
                                      </p:to>
                                    </p:set>
                                    <p:animEffect transition="in" filter="fade">
                                      <p:cBhvr>
                                        <p:cTn id="98" dur="500"/>
                                        <p:tgtEl>
                                          <p:spTgt spid="106"/>
                                        </p:tgtEl>
                                      </p:cBhvr>
                                    </p:animEffect>
                                  </p:childTnLst>
                                </p:cTn>
                              </p:par>
                            </p:childTnLst>
                          </p:cTn>
                        </p:par>
                      </p:childTnLst>
                    </p:cTn>
                  </p:par>
                  <p:par>
                    <p:cTn id="99" fill="hold">
                      <p:stCondLst>
                        <p:cond delay="indefinite"/>
                      </p:stCondLst>
                      <p:childTnLst>
                        <p:par>
                          <p:cTn id="100" fill="hold">
                            <p:stCondLst>
                              <p:cond delay="0"/>
                            </p:stCondLst>
                            <p:childTnLst>
                              <p:par>
                                <p:cTn id="101" presetID="10" presetClass="entr" presetSubtype="0" fill="hold" grpId="0" nodeType="clickEffect">
                                  <p:stCondLst>
                                    <p:cond delay="0"/>
                                  </p:stCondLst>
                                  <p:childTnLst>
                                    <p:set>
                                      <p:cBhvr>
                                        <p:cTn id="102" dur="1" fill="hold">
                                          <p:stCondLst>
                                            <p:cond delay="0"/>
                                          </p:stCondLst>
                                        </p:cTn>
                                        <p:tgtEl>
                                          <p:spTgt spid="10"/>
                                        </p:tgtEl>
                                        <p:attrNameLst>
                                          <p:attrName>style.visibility</p:attrName>
                                        </p:attrNameLst>
                                      </p:cBhvr>
                                      <p:to>
                                        <p:strVal val="visible"/>
                                      </p:to>
                                    </p:set>
                                    <p:animEffect transition="in" filter="fade">
                                      <p:cBhvr>
                                        <p:cTn id="103" dur="500"/>
                                        <p:tgtEl>
                                          <p:spTgt spid="10"/>
                                        </p:tgtEl>
                                      </p:cBhvr>
                                    </p:animEffect>
                                  </p:childTnLst>
                                </p:cTn>
                              </p:par>
                            </p:childTnLst>
                          </p:cTn>
                        </p:par>
                      </p:childTnLst>
                    </p:cTn>
                  </p:par>
                  <p:par>
                    <p:cTn id="104" fill="hold">
                      <p:stCondLst>
                        <p:cond delay="indefinite"/>
                      </p:stCondLst>
                      <p:childTnLst>
                        <p:par>
                          <p:cTn id="105" fill="hold">
                            <p:stCondLst>
                              <p:cond delay="0"/>
                            </p:stCondLst>
                            <p:childTnLst>
                              <p:par>
                                <p:cTn id="106" presetID="10" presetClass="entr" presetSubtype="0" fill="hold" grpId="0" nodeType="clickEffect">
                                  <p:stCondLst>
                                    <p:cond delay="0"/>
                                  </p:stCondLst>
                                  <p:childTnLst>
                                    <p:set>
                                      <p:cBhvr>
                                        <p:cTn id="107" dur="1" fill="hold">
                                          <p:stCondLst>
                                            <p:cond delay="0"/>
                                          </p:stCondLst>
                                        </p:cTn>
                                        <p:tgtEl>
                                          <p:spTgt spid="107"/>
                                        </p:tgtEl>
                                        <p:attrNameLst>
                                          <p:attrName>style.visibility</p:attrName>
                                        </p:attrNameLst>
                                      </p:cBhvr>
                                      <p:to>
                                        <p:strVal val="visible"/>
                                      </p:to>
                                    </p:set>
                                    <p:animEffect transition="in" filter="fade">
                                      <p:cBhvr>
                                        <p:cTn id="108" dur="500"/>
                                        <p:tgtEl>
                                          <p:spTgt spid="107"/>
                                        </p:tgtEl>
                                      </p:cBhvr>
                                    </p:animEffect>
                                  </p:childTnLst>
                                </p:cTn>
                              </p:par>
                            </p:childTnLst>
                          </p:cTn>
                        </p:par>
                      </p:childTnLst>
                    </p:cTn>
                  </p:par>
                  <p:par>
                    <p:cTn id="109" fill="hold">
                      <p:stCondLst>
                        <p:cond delay="indefinite"/>
                      </p:stCondLst>
                      <p:childTnLst>
                        <p:par>
                          <p:cTn id="110" fill="hold">
                            <p:stCondLst>
                              <p:cond delay="0"/>
                            </p:stCondLst>
                            <p:childTnLst>
                              <p:par>
                                <p:cTn id="111" presetID="10" presetClass="entr" presetSubtype="0" fill="hold" grpId="0" nodeType="clickEffect">
                                  <p:stCondLst>
                                    <p:cond delay="0"/>
                                  </p:stCondLst>
                                  <p:childTnLst>
                                    <p:set>
                                      <p:cBhvr>
                                        <p:cTn id="112" dur="1" fill="hold">
                                          <p:stCondLst>
                                            <p:cond delay="0"/>
                                          </p:stCondLst>
                                        </p:cTn>
                                        <p:tgtEl>
                                          <p:spTgt spid="108"/>
                                        </p:tgtEl>
                                        <p:attrNameLst>
                                          <p:attrName>style.visibility</p:attrName>
                                        </p:attrNameLst>
                                      </p:cBhvr>
                                      <p:to>
                                        <p:strVal val="visible"/>
                                      </p:to>
                                    </p:set>
                                    <p:animEffect transition="in" filter="fade">
                                      <p:cBhvr>
                                        <p:cTn id="113" dur="500"/>
                                        <p:tgtEl>
                                          <p:spTgt spid="108"/>
                                        </p:tgtEl>
                                      </p:cBhvr>
                                    </p:animEffect>
                                  </p:childTnLst>
                                </p:cTn>
                              </p:par>
                            </p:childTnLst>
                          </p:cTn>
                        </p:par>
                      </p:childTnLst>
                    </p:cTn>
                  </p:par>
                  <p:par>
                    <p:cTn id="114" fill="hold">
                      <p:stCondLst>
                        <p:cond delay="indefinite"/>
                      </p:stCondLst>
                      <p:childTnLst>
                        <p:par>
                          <p:cTn id="115" fill="hold">
                            <p:stCondLst>
                              <p:cond delay="0"/>
                            </p:stCondLst>
                            <p:childTnLst>
                              <p:par>
                                <p:cTn id="116" presetID="10" presetClass="entr" presetSubtype="0" fill="hold" grpId="0" nodeType="clickEffect">
                                  <p:stCondLst>
                                    <p:cond delay="0"/>
                                  </p:stCondLst>
                                  <p:childTnLst>
                                    <p:set>
                                      <p:cBhvr>
                                        <p:cTn id="117" dur="1" fill="hold">
                                          <p:stCondLst>
                                            <p:cond delay="0"/>
                                          </p:stCondLst>
                                        </p:cTn>
                                        <p:tgtEl>
                                          <p:spTgt spid="109"/>
                                        </p:tgtEl>
                                        <p:attrNameLst>
                                          <p:attrName>style.visibility</p:attrName>
                                        </p:attrNameLst>
                                      </p:cBhvr>
                                      <p:to>
                                        <p:strVal val="visible"/>
                                      </p:to>
                                    </p:set>
                                    <p:animEffect transition="in" filter="fade">
                                      <p:cBhvr>
                                        <p:cTn id="118" dur="500"/>
                                        <p:tgtEl>
                                          <p:spTgt spid="109"/>
                                        </p:tgtEl>
                                      </p:cBhvr>
                                    </p:animEffect>
                                  </p:childTnLst>
                                </p:cTn>
                              </p:par>
                            </p:childTnLst>
                          </p:cTn>
                        </p:par>
                      </p:childTnLst>
                    </p:cTn>
                  </p:par>
                  <p:par>
                    <p:cTn id="119" fill="hold">
                      <p:stCondLst>
                        <p:cond delay="indefinite"/>
                      </p:stCondLst>
                      <p:childTnLst>
                        <p:par>
                          <p:cTn id="120" fill="hold">
                            <p:stCondLst>
                              <p:cond delay="0"/>
                            </p:stCondLst>
                            <p:childTnLst>
                              <p:par>
                                <p:cTn id="121" presetID="10" presetClass="entr" presetSubtype="0" fill="hold" grpId="0" nodeType="clickEffect">
                                  <p:stCondLst>
                                    <p:cond delay="0"/>
                                  </p:stCondLst>
                                  <p:childTnLst>
                                    <p:set>
                                      <p:cBhvr>
                                        <p:cTn id="122" dur="1" fill="hold">
                                          <p:stCondLst>
                                            <p:cond delay="0"/>
                                          </p:stCondLst>
                                        </p:cTn>
                                        <p:tgtEl>
                                          <p:spTgt spid="21"/>
                                        </p:tgtEl>
                                        <p:attrNameLst>
                                          <p:attrName>style.visibility</p:attrName>
                                        </p:attrNameLst>
                                      </p:cBhvr>
                                      <p:to>
                                        <p:strVal val="visible"/>
                                      </p:to>
                                    </p:set>
                                    <p:animEffect transition="in" filter="fade">
                                      <p:cBhvr>
                                        <p:cTn id="123" dur="500"/>
                                        <p:tgtEl>
                                          <p:spTgt spid="21"/>
                                        </p:tgtEl>
                                      </p:cBhvr>
                                    </p:animEffect>
                                  </p:childTnLst>
                                </p:cTn>
                              </p:par>
                            </p:childTnLst>
                          </p:cTn>
                        </p:par>
                      </p:childTnLst>
                    </p:cTn>
                  </p:par>
                  <p:par>
                    <p:cTn id="124" fill="hold">
                      <p:stCondLst>
                        <p:cond delay="indefinite"/>
                      </p:stCondLst>
                      <p:childTnLst>
                        <p:par>
                          <p:cTn id="125" fill="hold">
                            <p:stCondLst>
                              <p:cond delay="0"/>
                            </p:stCondLst>
                            <p:childTnLst>
                              <p:par>
                                <p:cTn id="126" presetID="10" presetClass="entr" presetSubtype="0" fill="hold" grpId="0" nodeType="clickEffect">
                                  <p:stCondLst>
                                    <p:cond delay="0"/>
                                  </p:stCondLst>
                                  <p:childTnLst>
                                    <p:set>
                                      <p:cBhvr>
                                        <p:cTn id="127" dur="1" fill="hold">
                                          <p:stCondLst>
                                            <p:cond delay="0"/>
                                          </p:stCondLst>
                                        </p:cTn>
                                        <p:tgtEl>
                                          <p:spTgt spid="110"/>
                                        </p:tgtEl>
                                        <p:attrNameLst>
                                          <p:attrName>style.visibility</p:attrName>
                                        </p:attrNameLst>
                                      </p:cBhvr>
                                      <p:to>
                                        <p:strVal val="visible"/>
                                      </p:to>
                                    </p:set>
                                    <p:animEffect transition="in" filter="fade">
                                      <p:cBhvr>
                                        <p:cTn id="128" dur="500"/>
                                        <p:tgtEl>
                                          <p:spTgt spid="110"/>
                                        </p:tgtEl>
                                      </p:cBhvr>
                                    </p:animEffect>
                                  </p:childTnLst>
                                </p:cTn>
                              </p:par>
                            </p:childTnLst>
                          </p:cTn>
                        </p:par>
                      </p:childTnLst>
                    </p:cTn>
                  </p:par>
                  <p:par>
                    <p:cTn id="129" fill="hold">
                      <p:stCondLst>
                        <p:cond delay="indefinite"/>
                      </p:stCondLst>
                      <p:childTnLst>
                        <p:par>
                          <p:cTn id="130" fill="hold">
                            <p:stCondLst>
                              <p:cond delay="0"/>
                            </p:stCondLst>
                            <p:childTnLst>
                              <p:par>
                                <p:cTn id="131" presetID="10" presetClass="entr" presetSubtype="0" fill="hold" grpId="0" nodeType="clickEffect">
                                  <p:stCondLst>
                                    <p:cond delay="0"/>
                                  </p:stCondLst>
                                  <p:childTnLst>
                                    <p:set>
                                      <p:cBhvr>
                                        <p:cTn id="132" dur="1" fill="hold">
                                          <p:stCondLst>
                                            <p:cond delay="0"/>
                                          </p:stCondLst>
                                        </p:cTn>
                                        <p:tgtEl>
                                          <p:spTgt spid="111"/>
                                        </p:tgtEl>
                                        <p:attrNameLst>
                                          <p:attrName>style.visibility</p:attrName>
                                        </p:attrNameLst>
                                      </p:cBhvr>
                                      <p:to>
                                        <p:strVal val="visible"/>
                                      </p:to>
                                    </p:set>
                                    <p:animEffect transition="in" filter="fade">
                                      <p:cBhvr>
                                        <p:cTn id="133" dur="500"/>
                                        <p:tgtEl>
                                          <p:spTgt spid="111"/>
                                        </p:tgtEl>
                                      </p:cBhvr>
                                    </p:animEffect>
                                  </p:childTnLst>
                                </p:cTn>
                              </p:par>
                            </p:childTnLst>
                          </p:cTn>
                        </p:par>
                      </p:childTnLst>
                    </p:cTn>
                  </p:par>
                  <p:par>
                    <p:cTn id="134" fill="hold">
                      <p:stCondLst>
                        <p:cond delay="indefinite"/>
                      </p:stCondLst>
                      <p:childTnLst>
                        <p:par>
                          <p:cTn id="135" fill="hold">
                            <p:stCondLst>
                              <p:cond delay="0"/>
                            </p:stCondLst>
                            <p:childTnLst>
                              <p:par>
                                <p:cTn id="136" presetID="10" presetClass="entr" presetSubtype="0" fill="hold" grpId="0" nodeType="clickEffect">
                                  <p:stCondLst>
                                    <p:cond delay="0"/>
                                  </p:stCondLst>
                                  <p:childTnLst>
                                    <p:set>
                                      <p:cBhvr>
                                        <p:cTn id="137" dur="1" fill="hold">
                                          <p:stCondLst>
                                            <p:cond delay="0"/>
                                          </p:stCondLst>
                                        </p:cTn>
                                        <p:tgtEl>
                                          <p:spTgt spid="49"/>
                                        </p:tgtEl>
                                        <p:attrNameLst>
                                          <p:attrName>style.visibility</p:attrName>
                                        </p:attrNameLst>
                                      </p:cBhvr>
                                      <p:to>
                                        <p:strVal val="visible"/>
                                      </p:to>
                                    </p:set>
                                    <p:animEffect transition="in" filter="fade">
                                      <p:cBhvr>
                                        <p:cTn id="138" dur="500"/>
                                        <p:tgtEl>
                                          <p:spTgt spid="49"/>
                                        </p:tgtEl>
                                      </p:cBhvr>
                                    </p:animEffect>
                                  </p:childTnLst>
                                </p:cTn>
                              </p:par>
                            </p:childTnLst>
                          </p:cTn>
                        </p:par>
                      </p:childTnLst>
                    </p:cTn>
                  </p:par>
                  <p:par>
                    <p:cTn id="139" fill="hold">
                      <p:stCondLst>
                        <p:cond delay="indefinite"/>
                      </p:stCondLst>
                      <p:childTnLst>
                        <p:par>
                          <p:cTn id="140" fill="hold">
                            <p:stCondLst>
                              <p:cond delay="0"/>
                            </p:stCondLst>
                            <p:childTnLst>
                              <p:par>
                                <p:cTn id="141" presetID="10" presetClass="entr" presetSubtype="0" fill="hold" grpId="0" nodeType="clickEffect">
                                  <p:stCondLst>
                                    <p:cond delay="0"/>
                                  </p:stCondLst>
                                  <p:childTnLst>
                                    <p:set>
                                      <p:cBhvr>
                                        <p:cTn id="142" dur="1" fill="hold">
                                          <p:stCondLst>
                                            <p:cond delay="0"/>
                                          </p:stCondLst>
                                        </p:cTn>
                                        <p:tgtEl>
                                          <p:spTgt spid="112"/>
                                        </p:tgtEl>
                                        <p:attrNameLst>
                                          <p:attrName>style.visibility</p:attrName>
                                        </p:attrNameLst>
                                      </p:cBhvr>
                                      <p:to>
                                        <p:strVal val="visible"/>
                                      </p:to>
                                    </p:set>
                                    <p:animEffect transition="in" filter="fade">
                                      <p:cBhvr>
                                        <p:cTn id="143" dur="500"/>
                                        <p:tgtEl>
                                          <p:spTgt spid="112"/>
                                        </p:tgtEl>
                                      </p:cBhvr>
                                    </p:animEffect>
                                  </p:childTnLst>
                                </p:cTn>
                              </p:par>
                            </p:childTnLst>
                          </p:cTn>
                        </p:par>
                      </p:childTnLst>
                    </p:cTn>
                  </p:par>
                  <p:par>
                    <p:cTn id="144" fill="hold">
                      <p:stCondLst>
                        <p:cond delay="indefinite"/>
                      </p:stCondLst>
                      <p:childTnLst>
                        <p:par>
                          <p:cTn id="145" fill="hold">
                            <p:stCondLst>
                              <p:cond delay="0"/>
                            </p:stCondLst>
                            <p:childTnLst>
                              <p:par>
                                <p:cTn id="146" presetID="10" presetClass="entr" presetSubtype="0" fill="hold" grpId="0" nodeType="clickEffect">
                                  <p:stCondLst>
                                    <p:cond delay="0"/>
                                  </p:stCondLst>
                                  <p:childTnLst>
                                    <p:set>
                                      <p:cBhvr>
                                        <p:cTn id="147" dur="1" fill="hold">
                                          <p:stCondLst>
                                            <p:cond delay="0"/>
                                          </p:stCondLst>
                                        </p:cTn>
                                        <p:tgtEl>
                                          <p:spTgt spid="48"/>
                                        </p:tgtEl>
                                        <p:attrNameLst>
                                          <p:attrName>style.visibility</p:attrName>
                                        </p:attrNameLst>
                                      </p:cBhvr>
                                      <p:to>
                                        <p:strVal val="visible"/>
                                      </p:to>
                                    </p:set>
                                    <p:animEffect transition="in" filter="fade">
                                      <p:cBhvr>
                                        <p:cTn id="148" dur="500"/>
                                        <p:tgtEl>
                                          <p:spTgt spid="48"/>
                                        </p:tgtEl>
                                      </p:cBhvr>
                                    </p:animEffect>
                                  </p:childTnLst>
                                </p:cTn>
                              </p:par>
                            </p:childTnLst>
                          </p:cTn>
                        </p:par>
                      </p:childTnLst>
                    </p:cTn>
                  </p:par>
                  <p:par>
                    <p:cTn id="149" fill="hold">
                      <p:stCondLst>
                        <p:cond delay="indefinite"/>
                      </p:stCondLst>
                      <p:childTnLst>
                        <p:par>
                          <p:cTn id="150" fill="hold">
                            <p:stCondLst>
                              <p:cond delay="0"/>
                            </p:stCondLst>
                            <p:childTnLst>
                              <p:par>
                                <p:cTn id="151" presetID="10" presetClass="entr" presetSubtype="0" fill="hold" grpId="0" nodeType="clickEffect">
                                  <p:stCondLst>
                                    <p:cond delay="0"/>
                                  </p:stCondLst>
                                  <p:childTnLst>
                                    <p:set>
                                      <p:cBhvr>
                                        <p:cTn id="152" dur="1" fill="hold">
                                          <p:stCondLst>
                                            <p:cond delay="0"/>
                                          </p:stCondLst>
                                        </p:cTn>
                                        <p:tgtEl>
                                          <p:spTgt spid="113"/>
                                        </p:tgtEl>
                                        <p:attrNameLst>
                                          <p:attrName>style.visibility</p:attrName>
                                        </p:attrNameLst>
                                      </p:cBhvr>
                                      <p:to>
                                        <p:strVal val="visible"/>
                                      </p:to>
                                    </p:set>
                                    <p:animEffect transition="in" filter="fade">
                                      <p:cBhvr>
                                        <p:cTn id="153" dur="500"/>
                                        <p:tgtEl>
                                          <p:spTgt spid="113"/>
                                        </p:tgtEl>
                                      </p:cBhvr>
                                    </p:animEffect>
                                  </p:childTnLst>
                                </p:cTn>
                              </p:par>
                            </p:childTnLst>
                          </p:cTn>
                        </p:par>
                      </p:childTnLst>
                    </p:cTn>
                  </p:par>
                  <p:par>
                    <p:cTn id="154" fill="hold">
                      <p:stCondLst>
                        <p:cond delay="indefinite"/>
                      </p:stCondLst>
                      <p:childTnLst>
                        <p:par>
                          <p:cTn id="155" fill="hold">
                            <p:stCondLst>
                              <p:cond delay="0"/>
                            </p:stCondLst>
                            <p:childTnLst>
                              <p:par>
                                <p:cTn id="156" presetID="10" presetClass="entr" presetSubtype="0" fill="hold" grpId="0" nodeType="clickEffect">
                                  <p:stCondLst>
                                    <p:cond delay="0"/>
                                  </p:stCondLst>
                                  <p:childTnLst>
                                    <p:set>
                                      <p:cBhvr>
                                        <p:cTn id="157" dur="1" fill="hold">
                                          <p:stCondLst>
                                            <p:cond delay="0"/>
                                          </p:stCondLst>
                                        </p:cTn>
                                        <p:tgtEl>
                                          <p:spTgt spid="22"/>
                                        </p:tgtEl>
                                        <p:attrNameLst>
                                          <p:attrName>style.visibility</p:attrName>
                                        </p:attrNameLst>
                                      </p:cBhvr>
                                      <p:to>
                                        <p:strVal val="visible"/>
                                      </p:to>
                                    </p:set>
                                    <p:animEffect transition="in" filter="fade">
                                      <p:cBhvr>
                                        <p:cTn id="158" dur="500"/>
                                        <p:tgtEl>
                                          <p:spTgt spid="22"/>
                                        </p:tgtEl>
                                      </p:cBhvr>
                                    </p:animEffect>
                                  </p:childTnLst>
                                </p:cTn>
                              </p:par>
                            </p:childTnLst>
                          </p:cTn>
                        </p:par>
                      </p:childTnLst>
                    </p:cTn>
                  </p:par>
                  <p:par>
                    <p:cTn id="159" fill="hold">
                      <p:stCondLst>
                        <p:cond delay="indefinite"/>
                      </p:stCondLst>
                      <p:childTnLst>
                        <p:par>
                          <p:cTn id="160" fill="hold">
                            <p:stCondLst>
                              <p:cond delay="0"/>
                            </p:stCondLst>
                            <p:childTnLst>
                              <p:par>
                                <p:cTn id="161" presetID="10" presetClass="entr" presetSubtype="0" fill="hold" grpId="0" nodeType="clickEffect">
                                  <p:stCondLst>
                                    <p:cond delay="0"/>
                                  </p:stCondLst>
                                  <p:childTnLst>
                                    <p:set>
                                      <p:cBhvr>
                                        <p:cTn id="162" dur="1" fill="hold">
                                          <p:stCondLst>
                                            <p:cond delay="0"/>
                                          </p:stCondLst>
                                        </p:cTn>
                                        <p:tgtEl>
                                          <p:spTgt spid="114"/>
                                        </p:tgtEl>
                                        <p:attrNameLst>
                                          <p:attrName>style.visibility</p:attrName>
                                        </p:attrNameLst>
                                      </p:cBhvr>
                                      <p:to>
                                        <p:strVal val="visible"/>
                                      </p:to>
                                    </p:set>
                                    <p:animEffect transition="in" filter="fade">
                                      <p:cBhvr>
                                        <p:cTn id="163" dur="500"/>
                                        <p:tgtEl>
                                          <p:spTgt spid="114"/>
                                        </p:tgtEl>
                                      </p:cBhvr>
                                    </p:animEffect>
                                  </p:childTnLst>
                                </p:cTn>
                              </p:par>
                            </p:childTnLst>
                          </p:cTn>
                        </p:par>
                      </p:childTnLst>
                    </p:cTn>
                  </p:par>
                  <p:par>
                    <p:cTn id="164" fill="hold">
                      <p:stCondLst>
                        <p:cond delay="indefinite"/>
                      </p:stCondLst>
                      <p:childTnLst>
                        <p:par>
                          <p:cTn id="165" fill="hold">
                            <p:stCondLst>
                              <p:cond delay="0"/>
                            </p:stCondLst>
                            <p:childTnLst>
                              <p:par>
                                <p:cTn id="166" presetID="10" presetClass="entr" presetSubtype="0" fill="hold" grpId="0" nodeType="clickEffect">
                                  <p:stCondLst>
                                    <p:cond delay="0"/>
                                  </p:stCondLst>
                                  <p:childTnLst>
                                    <p:set>
                                      <p:cBhvr>
                                        <p:cTn id="167" dur="1" fill="hold">
                                          <p:stCondLst>
                                            <p:cond delay="0"/>
                                          </p:stCondLst>
                                        </p:cTn>
                                        <p:tgtEl>
                                          <p:spTgt spid="115"/>
                                        </p:tgtEl>
                                        <p:attrNameLst>
                                          <p:attrName>style.visibility</p:attrName>
                                        </p:attrNameLst>
                                      </p:cBhvr>
                                      <p:to>
                                        <p:strVal val="visible"/>
                                      </p:to>
                                    </p:set>
                                    <p:animEffect transition="in" filter="fade">
                                      <p:cBhvr>
                                        <p:cTn id="168" dur="500"/>
                                        <p:tgtEl>
                                          <p:spTgt spid="115"/>
                                        </p:tgtEl>
                                      </p:cBhvr>
                                    </p:animEffect>
                                  </p:childTnLst>
                                </p:cTn>
                              </p:par>
                            </p:childTnLst>
                          </p:cTn>
                        </p:par>
                      </p:childTnLst>
                    </p:cTn>
                  </p:par>
                  <p:par>
                    <p:cTn id="169" fill="hold">
                      <p:stCondLst>
                        <p:cond delay="indefinite"/>
                      </p:stCondLst>
                      <p:childTnLst>
                        <p:par>
                          <p:cTn id="170" fill="hold">
                            <p:stCondLst>
                              <p:cond delay="0"/>
                            </p:stCondLst>
                            <p:childTnLst>
                              <p:par>
                                <p:cTn id="171" presetID="10" presetClass="entr" presetSubtype="0" fill="hold" grpId="0" nodeType="clickEffect">
                                  <p:stCondLst>
                                    <p:cond delay="0"/>
                                  </p:stCondLst>
                                  <p:childTnLst>
                                    <p:set>
                                      <p:cBhvr>
                                        <p:cTn id="172" dur="1" fill="hold">
                                          <p:stCondLst>
                                            <p:cond delay="0"/>
                                          </p:stCondLst>
                                        </p:cTn>
                                        <p:tgtEl>
                                          <p:spTgt spid="116"/>
                                        </p:tgtEl>
                                        <p:attrNameLst>
                                          <p:attrName>style.visibility</p:attrName>
                                        </p:attrNameLst>
                                      </p:cBhvr>
                                      <p:to>
                                        <p:strVal val="visible"/>
                                      </p:to>
                                    </p:set>
                                    <p:animEffect transition="in" filter="fade">
                                      <p:cBhvr>
                                        <p:cTn id="173" dur="500"/>
                                        <p:tgtEl>
                                          <p:spTgt spid="116"/>
                                        </p:tgtEl>
                                      </p:cBhvr>
                                    </p:animEffect>
                                  </p:childTnLst>
                                </p:cTn>
                              </p:par>
                            </p:childTnLst>
                          </p:cTn>
                        </p:par>
                      </p:childTnLst>
                    </p:cTn>
                  </p:par>
                  <p:par>
                    <p:cTn id="174" fill="hold">
                      <p:stCondLst>
                        <p:cond delay="indefinite"/>
                      </p:stCondLst>
                      <p:childTnLst>
                        <p:par>
                          <p:cTn id="175" fill="hold">
                            <p:stCondLst>
                              <p:cond delay="0"/>
                            </p:stCondLst>
                            <p:childTnLst>
                              <p:par>
                                <p:cTn id="176" presetID="10" presetClass="entr" presetSubtype="0" fill="hold" grpId="0" nodeType="clickEffect">
                                  <p:stCondLst>
                                    <p:cond delay="0"/>
                                  </p:stCondLst>
                                  <p:childTnLst>
                                    <p:set>
                                      <p:cBhvr>
                                        <p:cTn id="177" dur="1" fill="hold">
                                          <p:stCondLst>
                                            <p:cond delay="0"/>
                                          </p:stCondLst>
                                        </p:cTn>
                                        <p:tgtEl>
                                          <p:spTgt spid="117"/>
                                        </p:tgtEl>
                                        <p:attrNameLst>
                                          <p:attrName>style.visibility</p:attrName>
                                        </p:attrNameLst>
                                      </p:cBhvr>
                                      <p:to>
                                        <p:strVal val="visible"/>
                                      </p:to>
                                    </p:set>
                                    <p:animEffect transition="in" filter="fade">
                                      <p:cBhvr>
                                        <p:cTn id="178" dur="500"/>
                                        <p:tgtEl>
                                          <p:spTgt spid="117"/>
                                        </p:tgtEl>
                                      </p:cBhvr>
                                    </p:animEffect>
                                  </p:childTnLst>
                                </p:cTn>
                              </p:par>
                            </p:childTnLst>
                          </p:cTn>
                        </p:par>
                      </p:childTnLst>
                    </p:cTn>
                  </p:par>
                  <p:par>
                    <p:cTn id="179" fill="hold">
                      <p:stCondLst>
                        <p:cond delay="indefinite"/>
                      </p:stCondLst>
                      <p:childTnLst>
                        <p:par>
                          <p:cTn id="180" fill="hold">
                            <p:stCondLst>
                              <p:cond delay="0"/>
                            </p:stCondLst>
                            <p:childTnLst>
                              <p:par>
                                <p:cTn id="181" presetID="10" presetClass="entr" presetSubtype="0" fill="hold" grpId="0" nodeType="clickEffect">
                                  <p:stCondLst>
                                    <p:cond delay="0"/>
                                  </p:stCondLst>
                                  <p:childTnLst>
                                    <p:set>
                                      <p:cBhvr>
                                        <p:cTn id="182" dur="1" fill="hold">
                                          <p:stCondLst>
                                            <p:cond delay="0"/>
                                          </p:stCondLst>
                                        </p:cTn>
                                        <p:tgtEl>
                                          <p:spTgt spid="26"/>
                                        </p:tgtEl>
                                        <p:attrNameLst>
                                          <p:attrName>style.visibility</p:attrName>
                                        </p:attrNameLst>
                                      </p:cBhvr>
                                      <p:to>
                                        <p:strVal val="visible"/>
                                      </p:to>
                                    </p:set>
                                    <p:animEffect transition="in" filter="fade">
                                      <p:cBhvr>
                                        <p:cTn id="183"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1" grpId="0"/>
      <p:bldP spid="12" grpId="0"/>
      <p:bldP spid="13" grpId="0"/>
      <p:bldP spid="7" grpId="0"/>
      <p:bldP spid="15" grpId="0"/>
      <p:bldP spid="21" grpId="0"/>
      <p:bldP spid="22" grpId="0"/>
      <p:bldP spid="10" grpId="0"/>
      <p:bldP spid="26" grpId="0"/>
      <p:bldP spid="23" grpId="0"/>
      <p:bldP spid="24" grpId="0"/>
      <p:bldP spid="27" grpId="0"/>
      <p:bldP spid="29" grpId="0"/>
      <p:bldP spid="30" grpId="0"/>
      <p:bldP spid="31" grpId="0"/>
      <p:bldP spid="98" grpId="0"/>
      <p:bldP spid="99" grpId="0"/>
      <p:bldP spid="100" grpId="0"/>
      <p:bldP spid="101" grpId="0"/>
      <p:bldP spid="104" grpId="0"/>
      <p:bldP spid="105" grpId="0"/>
      <p:bldP spid="106" grpId="0"/>
      <p:bldP spid="107" grpId="0"/>
      <p:bldP spid="108" grpId="0"/>
      <p:bldP spid="109" grpId="0"/>
      <p:bldP spid="110" grpId="0"/>
      <p:bldP spid="111" grpId="0"/>
      <p:bldP spid="112" grpId="0"/>
      <p:bldP spid="113" grpId="0"/>
      <p:bldP spid="114" grpId="0"/>
      <p:bldP spid="115" grpId="0"/>
      <p:bldP spid="116" grpId="0"/>
      <p:bldP spid="117" grpId="0"/>
      <p:bldP spid="48" grpId="0"/>
      <p:bldP spid="49" grpId="0"/>
      <p:bldP spid="5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704676" y="1323615"/>
            <a:ext cx="7734008" cy="772107"/>
          </a:xfrm>
          <a:prstGeom prst="rect">
            <a:avLst/>
          </a:prstGeom>
          <a:solidFill>
            <a:srgbClr val="7364A8"/>
          </a:solidFill>
          <a:ln w="19050">
            <a:solidFill>
              <a:srgbClr val="7364A8"/>
            </a:solidFill>
          </a:ln>
        </p:spPr>
        <p:txBody>
          <a:bodyPr wrap="square" lIns="108000" tIns="108000" rIns="108000" bIns="108000" rtlCol="0">
            <a:spAutoFit/>
          </a:bodyPr>
          <a:lstStyle/>
          <a:p>
            <a:r>
              <a:rPr lang="en-GB" dirty="0">
                <a:solidFill>
                  <a:schemeClr val="bg1"/>
                </a:solidFill>
              </a:rPr>
              <a:t>Ms Green, the </a:t>
            </a:r>
            <a:r>
              <a:rPr lang="en-GB" dirty="0" err="1">
                <a:solidFill>
                  <a:schemeClr val="bg1"/>
                </a:solidFill>
              </a:rPr>
              <a:t>Twinkl</a:t>
            </a:r>
            <a:r>
              <a:rPr lang="en-GB" dirty="0">
                <a:solidFill>
                  <a:schemeClr val="bg1"/>
                </a:solidFill>
              </a:rPr>
              <a:t> School site manager, is working out the area of the class flowerbeds ready for the children to plant some seeds.</a:t>
            </a:r>
          </a:p>
        </p:txBody>
      </p:sp>
      <p:pic>
        <p:nvPicPr>
          <p:cNvPr id="5" name="Picture 4">
            <a:extLst>
              <a:ext uri="{FF2B5EF4-FFF2-40B4-BE49-F238E27FC236}">
                <a16:creationId xmlns:a16="http://schemas.microsoft.com/office/drawing/2014/main" id="{2830866F-58AA-4213-AFD1-4A7F919ABC82}"/>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904094" y="532799"/>
            <a:ext cx="700156" cy="700156"/>
          </a:xfrm>
          <a:prstGeom prst="rect">
            <a:avLst/>
          </a:prstGeom>
        </p:spPr>
      </p:pic>
      <p:sp>
        <p:nvSpPr>
          <p:cNvPr id="96" name="Rectangle 95"/>
          <p:cNvSpPr/>
          <p:nvPr/>
        </p:nvSpPr>
        <p:spPr>
          <a:xfrm>
            <a:off x="447429" y="670981"/>
            <a:ext cx="3002058" cy="337100"/>
          </a:xfrm>
          <a:prstGeom prst="rect">
            <a:avLst/>
          </a:prstGeom>
          <a:solidFill>
            <a:srgbClr val="072F54"/>
          </a:solidFill>
        </p:spPr>
        <p:txBody>
          <a:bodyPr wrap="none" lIns="180000" tIns="36000" rIns="180000" bIns="54000" anchor="ctr">
            <a:spAutoFit/>
          </a:bodyPr>
          <a:lstStyle/>
          <a:p>
            <a:r>
              <a:rPr lang="en-GB" sz="1600" b="1" dirty="0">
                <a:solidFill>
                  <a:schemeClr val="bg1"/>
                </a:solidFill>
              </a:rPr>
              <a:t>Multiply 3 Digits by 2 Digits</a:t>
            </a:r>
          </a:p>
        </p:txBody>
      </p:sp>
      <p:sp>
        <p:nvSpPr>
          <p:cNvPr id="97" name="Rectangle 96"/>
          <p:cNvSpPr/>
          <p:nvPr/>
        </p:nvSpPr>
        <p:spPr>
          <a:xfrm>
            <a:off x="3365860" y="670981"/>
            <a:ext cx="976684" cy="337100"/>
          </a:xfrm>
          <a:prstGeom prst="rect">
            <a:avLst/>
          </a:prstGeom>
          <a:solidFill>
            <a:srgbClr val="4EB2E5"/>
          </a:solidFill>
        </p:spPr>
        <p:txBody>
          <a:bodyPr wrap="square" lIns="180000" tIns="36000" rIns="180000" bIns="54000" anchor="ctr">
            <a:spAutoFit/>
          </a:bodyPr>
          <a:lstStyle/>
          <a:p>
            <a:pPr algn="ctr"/>
            <a:r>
              <a:rPr lang="en-GB" altLang="en-US" sz="1600" b="1" dirty="0">
                <a:solidFill>
                  <a:schemeClr val="bg1"/>
                </a:solidFill>
              </a:rPr>
              <a:t>Diving</a:t>
            </a:r>
            <a:endParaRPr lang="en-GB" sz="1600" b="1" dirty="0">
              <a:solidFill>
                <a:schemeClr val="bg1"/>
              </a:solidFill>
            </a:endParaRPr>
          </a:p>
        </p:txBody>
      </p:sp>
      <p:cxnSp>
        <p:nvCxnSpPr>
          <p:cNvPr id="103" name="Straight Connector 102"/>
          <p:cNvCxnSpPr/>
          <p:nvPr/>
        </p:nvCxnSpPr>
        <p:spPr>
          <a:xfrm>
            <a:off x="3365860" y="666325"/>
            <a:ext cx="0" cy="34200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78374865-9247-40E1-B8EC-891FC6FF5854}"/>
              </a:ext>
            </a:extLst>
          </p:cNvPr>
          <p:cNvSpPr/>
          <p:nvPr/>
        </p:nvSpPr>
        <p:spPr>
          <a:xfrm>
            <a:off x="4197700" y="2781868"/>
            <a:ext cx="3866684" cy="520118"/>
          </a:xfrm>
          <a:prstGeom prst="rect">
            <a:avLst/>
          </a:prstGeom>
          <a:solidFill>
            <a:srgbClr val="0079C2"/>
          </a:solidFill>
          <a:ln>
            <a:solidFill>
              <a:srgbClr val="0063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Blue</a:t>
            </a:r>
          </a:p>
        </p:txBody>
      </p:sp>
      <p:sp>
        <p:nvSpPr>
          <p:cNvPr id="48" name="Rectangle 47">
            <a:extLst>
              <a:ext uri="{FF2B5EF4-FFF2-40B4-BE49-F238E27FC236}">
                <a16:creationId xmlns:a16="http://schemas.microsoft.com/office/drawing/2014/main" id="{AC422EBE-DC04-44A3-94CE-C6EECDFE5453}"/>
              </a:ext>
            </a:extLst>
          </p:cNvPr>
          <p:cNvSpPr/>
          <p:nvPr/>
        </p:nvSpPr>
        <p:spPr>
          <a:xfrm>
            <a:off x="5086932" y="3994900"/>
            <a:ext cx="2977131" cy="674492"/>
          </a:xfrm>
          <a:prstGeom prst="rect">
            <a:avLst/>
          </a:prstGeom>
          <a:solidFill>
            <a:srgbClr val="009541"/>
          </a:solidFill>
          <a:ln>
            <a:solidFill>
              <a:srgbClr val="08743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Green</a:t>
            </a:r>
          </a:p>
        </p:txBody>
      </p:sp>
      <p:sp>
        <p:nvSpPr>
          <p:cNvPr id="50" name="Rectangle 49">
            <a:extLst>
              <a:ext uri="{FF2B5EF4-FFF2-40B4-BE49-F238E27FC236}">
                <a16:creationId xmlns:a16="http://schemas.microsoft.com/office/drawing/2014/main" id="{2581BFEF-FDAB-4576-89A5-864679156686}"/>
              </a:ext>
            </a:extLst>
          </p:cNvPr>
          <p:cNvSpPr/>
          <p:nvPr/>
        </p:nvSpPr>
        <p:spPr>
          <a:xfrm rot="5400000">
            <a:off x="6837583" y="3442912"/>
            <a:ext cx="1887524" cy="565435"/>
          </a:xfrm>
          <a:prstGeom prst="rect">
            <a:avLst/>
          </a:prstGeom>
          <a:solidFill>
            <a:srgbClr val="FAB001"/>
          </a:solidFill>
          <a:ln>
            <a:solidFill>
              <a:srgbClr val="E9A7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Yellow</a:t>
            </a:r>
          </a:p>
        </p:txBody>
      </p:sp>
      <p:sp>
        <p:nvSpPr>
          <p:cNvPr id="6" name="Rectangle 5">
            <a:extLst>
              <a:ext uri="{FF2B5EF4-FFF2-40B4-BE49-F238E27FC236}">
                <a16:creationId xmlns:a16="http://schemas.microsoft.com/office/drawing/2014/main" id="{85FA8744-3497-4579-BC9B-343B2ED5A33E}"/>
              </a:ext>
            </a:extLst>
          </p:cNvPr>
          <p:cNvSpPr/>
          <p:nvPr/>
        </p:nvSpPr>
        <p:spPr>
          <a:xfrm>
            <a:off x="6042327" y="4669392"/>
            <a:ext cx="846707" cy="369332"/>
          </a:xfrm>
          <a:prstGeom prst="rect">
            <a:avLst/>
          </a:prstGeom>
        </p:spPr>
        <p:txBody>
          <a:bodyPr wrap="none">
            <a:spAutoFit/>
          </a:bodyPr>
          <a:lstStyle/>
          <a:p>
            <a:r>
              <a:rPr lang="en-GB" dirty="0"/>
              <a:t>427cm</a:t>
            </a:r>
          </a:p>
        </p:txBody>
      </p:sp>
      <p:sp>
        <p:nvSpPr>
          <p:cNvPr id="52" name="Rectangle 51">
            <a:extLst>
              <a:ext uri="{FF2B5EF4-FFF2-40B4-BE49-F238E27FC236}">
                <a16:creationId xmlns:a16="http://schemas.microsoft.com/office/drawing/2014/main" id="{714D0278-01EE-42DE-B667-6BED24BAE938}"/>
              </a:ext>
            </a:extLst>
          </p:cNvPr>
          <p:cNvSpPr/>
          <p:nvPr/>
        </p:nvSpPr>
        <p:spPr>
          <a:xfrm rot="16200000">
            <a:off x="4512555" y="4147480"/>
            <a:ext cx="744114" cy="369332"/>
          </a:xfrm>
          <a:prstGeom prst="rect">
            <a:avLst/>
          </a:prstGeom>
        </p:spPr>
        <p:txBody>
          <a:bodyPr wrap="none">
            <a:spAutoFit/>
          </a:bodyPr>
          <a:lstStyle/>
          <a:p>
            <a:r>
              <a:rPr lang="en-GB" dirty="0"/>
              <a:t>44cm</a:t>
            </a:r>
          </a:p>
        </p:txBody>
      </p:sp>
      <p:sp>
        <p:nvSpPr>
          <p:cNvPr id="53" name="Rectangle 52">
            <a:extLst>
              <a:ext uri="{FF2B5EF4-FFF2-40B4-BE49-F238E27FC236}">
                <a16:creationId xmlns:a16="http://schemas.microsoft.com/office/drawing/2014/main" id="{4A902AC2-72E1-4ED5-BCC2-02B88ACDBF1D}"/>
              </a:ext>
            </a:extLst>
          </p:cNvPr>
          <p:cNvSpPr/>
          <p:nvPr/>
        </p:nvSpPr>
        <p:spPr>
          <a:xfrm rot="16200000">
            <a:off x="3631774" y="2857261"/>
            <a:ext cx="731290" cy="369332"/>
          </a:xfrm>
          <a:prstGeom prst="rect">
            <a:avLst/>
          </a:prstGeom>
        </p:spPr>
        <p:txBody>
          <a:bodyPr wrap="none">
            <a:spAutoFit/>
          </a:bodyPr>
          <a:lstStyle/>
          <a:p>
            <a:r>
              <a:rPr lang="en-GB" dirty="0"/>
              <a:t>56cm</a:t>
            </a:r>
          </a:p>
        </p:txBody>
      </p:sp>
      <p:grpSp>
        <p:nvGrpSpPr>
          <p:cNvPr id="19" name="Group 18">
            <a:extLst>
              <a:ext uri="{FF2B5EF4-FFF2-40B4-BE49-F238E27FC236}">
                <a16:creationId xmlns:a16="http://schemas.microsoft.com/office/drawing/2014/main" id="{4B702E76-D7BD-4C68-B711-1E5986E3F0DE}"/>
              </a:ext>
            </a:extLst>
          </p:cNvPr>
          <p:cNvGrpSpPr/>
          <p:nvPr/>
        </p:nvGrpSpPr>
        <p:grpSpPr>
          <a:xfrm>
            <a:off x="704676" y="2411011"/>
            <a:ext cx="2860318" cy="2627713"/>
            <a:chOff x="704676" y="2186382"/>
            <a:chExt cx="2860318" cy="2627713"/>
          </a:xfrm>
        </p:grpSpPr>
        <p:sp>
          <p:nvSpPr>
            <p:cNvPr id="18" name="Rectangle 17">
              <a:extLst>
                <a:ext uri="{FF2B5EF4-FFF2-40B4-BE49-F238E27FC236}">
                  <a16:creationId xmlns:a16="http://schemas.microsoft.com/office/drawing/2014/main" id="{DEAC0271-E46A-4582-BF59-F62A9A992F8A}"/>
                </a:ext>
              </a:extLst>
            </p:cNvPr>
            <p:cNvSpPr/>
            <p:nvPr/>
          </p:nvSpPr>
          <p:spPr>
            <a:xfrm>
              <a:off x="704676" y="2186382"/>
              <a:ext cx="2860318" cy="2627713"/>
            </a:xfrm>
            <a:prstGeom prst="rect">
              <a:avLst/>
            </a:prstGeom>
            <a:solidFill>
              <a:schemeClr val="bg1"/>
            </a:solidFill>
            <a:ln w="19050">
              <a:solidFill>
                <a:srgbClr val="7364A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Rectangle 16">
              <a:extLst>
                <a:ext uri="{FF2B5EF4-FFF2-40B4-BE49-F238E27FC236}">
                  <a16:creationId xmlns:a16="http://schemas.microsoft.com/office/drawing/2014/main" id="{8DD21463-D18B-42B1-9F25-2C7D3E40BECA}"/>
                </a:ext>
              </a:extLst>
            </p:cNvPr>
            <p:cNvSpPr/>
            <p:nvPr/>
          </p:nvSpPr>
          <p:spPr>
            <a:xfrm>
              <a:off x="825093" y="2355622"/>
              <a:ext cx="2624394" cy="2308324"/>
            </a:xfrm>
            <a:prstGeom prst="rect">
              <a:avLst/>
            </a:prstGeom>
          </p:spPr>
          <p:txBody>
            <a:bodyPr wrap="square">
              <a:spAutoFit/>
            </a:bodyPr>
            <a:lstStyle/>
            <a:p>
              <a:r>
                <a:rPr lang="en-GB" dirty="0"/>
                <a:t>What is the area of each flower bed?</a:t>
              </a:r>
            </a:p>
            <a:p>
              <a:endParaRPr lang="en-GB" dirty="0"/>
            </a:p>
            <a:p>
              <a:r>
                <a:rPr lang="en-GB" dirty="0"/>
                <a:t>Green =</a:t>
              </a:r>
            </a:p>
            <a:p>
              <a:endParaRPr lang="en-GB" dirty="0"/>
            </a:p>
            <a:p>
              <a:r>
                <a:rPr lang="en-GB" dirty="0"/>
                <a:t>Blue = </a:t>
              </a:r>
            </a:p>
            <a:p>
              <a:endParaRPr lang="en-GB" dirty="0"/>
            </a:p>
            <a:p>
              <a:r>
                <a:rPr lang="en-GB" dirty="0"/>
                <a:t>Yellow =</a:t>
              </a:r>
            </a:p>
          </p:txBody>
        </p:sp>
      </p:grpSp>
      <p:sp>
        <p:nvSpPr>
          <p:cNvPr id="54" name="Rectangle 53">
            <a:extLst>
              <a:ext uri="{FF2B5EF4-FFF2-40B4-BE49-F238E27FC236}">
                <a16:creationId xmlns:a16="http://schemas.microsoft.com/office/drawing/2014/main" id="{76B5B6DD-0F8D-4FA0-B8FF-E638DFCF09E2}"/>
              </a:ext>
            </a:extLst>
          </p:cNvPr>
          <p:cNvSpPr/>
          <p:nvPr/>
        </p:nvSpPr>
        <p:spPr>
          <a:xfrm>
            <a:off x="5618973" y="2411012"/>
            <a:ext cx="883575" cy="369332"/>
          </a:xfrm>
          <a:prstGeom prst="rect">
            <a:avLst/>
          </a:prstGeom>
        </p:spPr>
        <p:txBody>
          <a:bodyPr wrap="none">
            <a:spAutoFit/>
          </a:bodyPr>
          <a:lstStyle/>
          <a:p>
            <a:r>
              <a:rPr lang="en-GB" dirty="0"/>
              <a:t>805cm</a:t>
            </a:r>
          </a:p>
        </p:txBody>
      </p:sp>
      <p:sp>
        <p:nvSpPr>
          <p:cNvPr id="55" name="Rectangle 54">
            <a:extLst>
              <a:ext uri="{FF2B5EF4-FFF2-40B4-BE49-F238E27FC236}">
                <a16:creationId xmlns:a16="http://schemas.microsoft.com/office/drawing/2014/main" id="{BD28573C-4ABC-41A2-92DE-46383C1B51F9}"/>
              </a:ext>
            </a:extLst>
          </p:cNvPr>
          <p:cNvSpPr/>
          <p:nvPr/>
        </p:nvSpPr>
        <p:spPr>
          <a:xfrm>
            <a:off x="7332773" y="2411012"/>
            <a:ext cx="723275" cy="369332"/>
          </a:xfrm>
          <a:prstGeom prst="rect">
            <a:avLst/>
          </a:prstGeom>
        </p:spPr>
        <p:txBody>
          <a:bodyPr wrap="none">
            <a:spAutoFit/>
          </a:bodyPr>
          <a:lstStyle/>
          <a:p>
            <a:r>
              <a:rPr lang="en-GB" dirty="0"/>
              <a:t>35cm</a:t>
            </a:r>
          </a:p>
        </p:txBody>
      </p:sp>
      <p:sp>
        <p:nvSpPr>
          <p:cNvPr id="56" name="Rectangle 55">
            <a:extLst>
              <a:ext uri="{FF2B5EF4-FFF2-40B4-BE49-F238E27FC236}">
                <a16:creationId xmlns:a16="http://schemas.microsoft.com/office/drawing/2014/main" id="{715E4A28-9930-447C-ABCB-7E7A15318F78}"/>
              </a:ext>
            </a:extLst>
          </p:cNvPr>
          <p:cNvSpPr/>
          <p:nvPr/>
        </p:nvSpPr>
        <p:spPr>
          <a:xfrm rot="5400000">
            <a:off x="7833069" y="3468487"/>
            <a:ext cx="841897" cy="369332"/>
          </a:xfrm>
          <a:prstGeom prst="rect">
            <a:avLst/>
          </a:prstGeom>
        </p:spPr>
        <p:txBody>
          <a:bodyPr wrap="none">
            <a:spAutoFit/>
          </a:bodyPr>
          <a:lstStyle/>
          <a:p>
            <a:r>
              <a:rPr lang="en-GB" dirty="0"/>
              <a:t>567cm</a:t>
            </a:r>
          </a:p>
        </p:txBody>
      </p:sp>
      <p:sp>
        <p:nvSpPr>
          <p:cNvPr id="20" name="Rectangle 19">
            <a:extLst>
              <a:ext uri="{FF2B5EF4-FFF2-40B4-BE49-F238E27FC236}">
                <a16:creationId xmlns:a16="http://schemas.microsoft.com/office/drawing/2014/main" id="{82E78D2B-0824-494F-862E-ABC152ECECA3}"/>
              </a:ext>
            </a:extLst>
          </p:cNvPr>
          <p:cNvSpPr/>
          <p:nvPr/>
        </p:nvSpPr>
        <p:spPr>
          <a:xfrm>
            <a:off x="1663781" y="3400767"/>
            <a:ext cx="1255473" cy="369332"/>
          </a:xfrm>
          <a:prstGeom prst="rect">
            <a:avLst/>
          </a:prstGeom>
        </p:spPr>
        <p:txBody>
          <a:bodyPr wrap="none">
            <a:spAutoFit/>
          </a:bodyPr>
          <a:lstStyle/>
          <a:p>
            <a:pPr algn="ctr"/>
            <a:r>
              <a:rPr lang="en-GB" b="1" dirty="0">
                <a:solidFill>
                  <a:srgbClr val="87BD31"/>
                </a:solidFill>
              </a:rPr>
              <a:t>18 788cm</a:t>
            </a:r>
            <a:r>
              <a:rPr lang="en-GB" b="1" baseline="30000" dirty="0">
                <a:solidFill>
                  <a:srgbClr val="87BD31"/>
                </a:solidFill>
              </a:rPr>
              <a:t>2</a:t>
            </a:r>
          </a:p>
        </p:txBody>
      </p:sp>
      <p:sp>
        <p:nvSpPr>
          <p:cNvPr id="61" name="Rectangle 60">
            <a:extLst>
              <a:ext uri="{FF2B5EF4-FFF2-40B4-BE49-F238E27FC236}">
                <a16:creationId xmlns:a16="http://schemas.microsoft.com/office/drawing/2014/main" id="{09AD38F9-9097-4FAB-A9F1-21D7B57AEC18}"/>
              </a:ext>
            </a:extLst>
          </p:cNvPr>
          <p:cNvSpPr/>
          <p:nvPr/>
        </p:nvSpPr>
        <p:spPr>
          <a:xfrm>
            <a:off x="1535454" y="3947728"/>
            <a:ext cx="1326004" cy="369332"/>
          </a:xfrm>
          <a:prstGeom prst="rect">
            <a:avLst/>
          </a:prstGeom>
        </p:spPr>
        <p:txBody>
          <a:bodyPr wrap="none">
            <a:spAutoFit/>
          </a:bodyPr>
          <a:lstStyle/>
          <a:p>
            <a:pPr algn="ctr"/>
            <a:r>
              <a:rPr lang="en-GB" b="1" dirty="0">
                <a:solidFill>
                  <a:srgbClr val="87BD31"/>
                </a:solidFill>
              </a:rPr>
              <a:t>45 080cm</a:t>
            </a:r>
            <a:r>
              <a:rPr lang="en-GB" b="1" baseline="30000" dirty="0">
                <a:solidFill>
                  <a:srgbClr val="87BD31"/>
                </a:solidFill>
              </a:rPr>
              <a:t>2</a:t>
            </a:r>
          </a:p>
        </p:txBody>
      </p:sp>
      <p:sp>
        <p:nvSpPr>
          <p:cNvPr id="62" name="Rectangle 61">
            <a:extLst>
              <a:ext uri="{FF2B5EF4-FFF2-40B4-BE49-F238E27FC236}">
                <a16:creationId xmlns:a16="http://schemas.microsoft.com/office/drawing/2014/main" id="{0A6B4CA6-5400-409E-89CC-797709D595A1}"/>
              </a:ext>
            </a:extLst>
          </p:cNvPr>
          <p:cNvSpPr/>
          <p:nvPr/>
        </p:nvSpPr>
        <p:spPr>
          <a:xfrm>
            <a:off x="1801346" y="4519537"/>
            <a:ext cx="1253869" cy="369332"/>
          </a:xfrm>
          <a:prstGeom prst="rect">
            <a:avLst/>
          </a:prstGeom>
        </p:spPr>
        <p:txBody>
          <a:bodyPr wrap="none">
            <a:spAutoFit/>
          </a:bodyPr>
          <a:lstStyle/>
          <a:p>
            <a:pPr algn="ctr"/>
            <a:r>
              <a:rPr lang="en-GB" b="1" dirty="0">
                <a:solidFill>
                  <a:srgbClr val="87BD31"/>
                </a:solidFill>
              </a:rPr>
              <a:t>19 845cm</a:t>
            </a:r>
            <a:r>
              <a:rPr lang="en-GB" b="1" baseline="30000" dirty="0">
                <a:solidFill>
                  <a:srgbClr val="87BD31"/>
                </a:solidFill>
              </a:rPr>
              <a:t>2</a:t>
            </a:r>
          </a:p>
        </p:txBody>
      </p:sp>
    </p:spTree>
    <p:extLst>
      <p:ext uri="{BB962C8B-B14F-4D97-AF65-F5344CB8AC3E}">
        <p14:creationId xmlns:p14="http://schemas.microsoft.com/office/powerpoint/2010/main" val="14297672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1"/>
                                        </p:tgtEl>
                                        <p:attrNameLst>
                                          <p:attrName>style.visibility</p:attrName>
                                        </p:attrNameLst>
                                      </p:cBhvr>
                                      <p:to>
                                        <p:strVal val="visible"/>
                                      </p:to>
                                    </p:set>
                                    <p:animEffect transition="in" filter="fade">
                                      <p:cBhvr>
                                        <p:cTn id="12" dur="500"/>
                                        <p:tgtEl>
                                          <p:spTgt spid="61"/>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2"/>
                                        </p:tgtEl>
                                        <p:attrNameLst>
                                          <p:attrName>style.visibility</p:attrName>
                                        </p:attrNameLst>
                                      </p:cBhvr>
                                      <p:to>
                                        <p:strVal val="visible"/>
                                      </p:to>
                                    </p:set>
                                    <p:animEffect transition="in" filter="fade">
                                      <p:cBhvr>
                                        <p:cTn id="17"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61" grpId="0"/>
      <p:bldP spid="6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C9AC5F7-D2D6-4C11-958E-BEE4E823E7BC}"/>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94492" y="1476462"/>
            <a:ext cx="7752581" cy="4723395"/>
          </a:xfrm>
          <a:prstGeom prst="rect">
            <a:avLst/>
          </a:prstGeom>
        </p:spPr>
      </p:pic>
      <p:pic>
        <p:nvPicPr>
          <p:cNvPr id="66" name="Picture 6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902250" y="532799"/>
            <a:ext cx="702000" cy="702000"/>
          </a:xfrm>
          <a:prstGeom prst="rect">
            <a:avLst/>
          </a:prstGeom>
        </p:spPr>
      </p:pic>
      <p:sp>
        <p:nvSpPr>
          <p:cNvPr id="12" name="Rectangle 11"/>
          <p:cNvSpPr/>
          <p:nvPr/>
        </p:nvSpPr>
        <p:spPr>
          <a:xfrm>
            <a:off x="447429" y="670659"/>
            <a:ext cx="3002058" cy="337100"/>
          </a:xfrm>
          <a:prstGeom prst="rect">
            <a:avLst/>
          </a:prstGeom>
          <a:solidFill>
            <a:srgbClr val="072F54"/>
          </a:solidFill>
        </p:spPr>
        <p:txBody>
          <a:bodyPr wrap="none" lIns="180000" tIns="36000" rIns="180000" bIns="54000" anchor="ctr">
            <a:spAutoFit/>
          </a:bodyPr>
          <a:lstStyle/>
          <a:p>
            <a:r>
              <a:rPr lang="en-GB" sz="1600" b="1" dirty="0">
                <a:solidFill>
                  <a:schemeClr val="bg1"/>
                </a:solidFill>
              </a:rPr>
              <a:t>Multiply 3 Digits by 2 Digits</a:t>
            </a:r>
          </a:p>
        </p:txBody>
      </p:sp>
      <p:sp>
        <p:nvSpPr>
          <p:cNvPr id="10" name="Rectangle 9"/>
          <p:cNvSpPr/>
          <p:nvPr/>
        </p:nvSpPr>
        <p:spPr>
          <a:xfrm>
            <a:off x="3366193" y="670659"/>
            <a:ext cx="1063301" cy="337100"/>
          </a:xfrm>
          <a:prstGeom prst="rect">
            <a:avLst/>
          </a:prstGeom>
          <a:solidFill>
            <a:srgbClr val="007AC3"/>
          </a:solidFill>
        </p:spPr>
        <p:txBody>
          <a:bodyPr wrap="square" lIns="180000" tIns="36000" rIns="180000" bIns="54000" anchor="ctr">
            <a:spAutoFit/>
          </a:bodyPr>
          <a:lstStyle/>
          <a:p>
            <a:pPr algn="ctr"/>
            <a:r>
              <a:rPr lang="en-GB" altLang="en-US" sz="1600" b="1" dirty="0">
                <a:solidFill>
                  <a:schemeClr val="bg1"/>
                </a:solidFill>
              </a:rPr>
              <a:t>Deeper</a:t>
            </a:r>
            <a:endParaRPr lang="en-GB" sz="1600" b="1" dirty="0">
              <a:solidFill>
                <a:schemeClr val="bg1"/>
              </a:solidFill>
            </a:endParaRPr>
          </a:p>
        </p:txBody>
      </p:sp>
      <p:cxnSp>
        <p:nvCxnSpPr>
          <p:cNvPr id="11" name="Straight Connector 10"/>
          <p:cNvCxnSpPr/>
          <p:nvPr/>
        </p:nvCxnSpPr>
        <p:spPr>
          <a:xfrm>
            <a:off x="3366193" y="666325"/>
            <a:ext cx="0" cy="34200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EC170FD5-D4DD-40EA-92DA-D8B667CDB956}"/>
              </a:ext>
            </a:extLst>
          </p:cNvPr>
          <p:cNvSpPr txBox="1"/>
          <p:nvPr/>
        </p:nvSpPr>
        <p:spPr>
          <a:xfrm>
            <a:off x="704676" y="1264892"/>
            <a:ext cx="7734008" cy="1049106"/>
          </a:xfrm>
          <a:prstGeom prst="rect">
            <a:avLst/>
          </a:prstGeom>
          <a:solidFill>
            <a:srgbClr val="7364A8"/>
          </a:solidFill>
          <a:ln w="19050">
            <a:solidFill>
              <a:srgbClr val="7364A8"/>
            </a:solidFill>
          </a:ln>
        </p:spPr>
        <p:txBody>
          <a:bodyPr wrap="square" lIns="108000" tIns="108000" rIns="108000" bIns="108000" rtlCol="0">
            <a:spAutoFit/>
          </a:bodyPr>
          <a:lstStyle/>
          <a:p>
            <a:r>
              <a:rPr lang="en-GB" dirty="0">
                <a:solidFill>
                  <a:schemeClr val="bg1"/>
                </a:solidFill>
              </a:rPr>
              <a:t>Alex has been practising long multiplication. For each question, spot the mistake he has made and explain where he has gone wrong. Then, complete the calculation and work out the correct answer.</a:t>
            </a:r>
          </a:p>
        </p:txBody>
      </p:sp>
      <p:graphicFrame>
        <p:nvGraphicFramePr>
          <p:cNvPr id="7" name="Table 6">
            <a:extLst>
              <a:ext uri="{FF2B5EF4-FFF2-40B4-BE49-F238E27FC236}">
                <a16:creationId xmlns:a16="http://schemas.microsoft.com/office/drawing/2014/main" id="{39C29AB2-F075-47A7-8519-8BC8A6ACF8FE}"/>
              </a:ext>
            </a:extLst>
          </p:cNvPr>
          <p:cNvGraphicFramePr>
            <a:graphicFrameLocks noGrp="1"/>
          </p:cNvGraphicFramePr>
          <p:nvPr>
            <p:extLst>
              <p:ext uri="{D42A27DB-BD31-4B8C-83A1-F6EECF244321}">
                <p14:modId xmlns:p14="http://schemas.microsoft.com/office/powerpoint/2010/main" val="4151550417"/>
              </p:ext>
            </p:extLst>
          </p:nvPr>
        </p:nvGraphicFramePr>
        <p:xfrm>
          <a:off x="1365910" y="2412068"/>
          <a:ext cx="2316855" cy="2386435"/>
        </p:xfrm>
        <a:graphic>
          <a:graphicData uri="http://schemas.openxmlformats.org/drawingml/2006/table">
            <a:tbl>
              <a:tblPr firstRow="1" bandRow="1">
                <a:tableStyleId>{5C22544A-7EE6-4342-B048-85BDC9FD1C3A}</a:tableStyleId>
              </a:tblPr>
              <a:tblGrid>
                <a:gridCol w="463371">
                  <a:extLst>
                    <a:ext uri="{9D8B030D-6E8A-4147-A177-3AD203B41FA5}">
                      <a16:colId xmlns:a16="http://schemas.microsoft.com/office/drawing/2014/main" val="2195257319"/>
                    </a:ext>
                  </a:extLst>
                </a:gridCol>
                <a:gridCol w="463371">
                  <a:extLst>
                    <a:ext uri="{9D8B030D-6E8A-4147-A177-3AD203B41FA5}">
                      <a16:colId xmlns:a16="http://schemas.microsoft.com/office/drawing/2014/main" val="1098593698"/>
                    </a:ext>
                  </a:extLst>
                </a:gridCol>
                <a:gridCol w="463371">
                  <a:extLst>
                    <a:ext uri="{9D8B030D-6E8A-4147-A177-3AD203B41FA5}">
                      <a16:colId xmlns:a16="http://schemas.microsoft.com/office/drawing/2014/main" val="941069793"/>
                    </a:ext>
                  </a:extLst>
                </a:gridCol>
                <a:gridCol w="463371">
                  <a:extLst>
                    <a:ext uri="{9D8B030D-6E8A-4147-A177-3AD203B41FA5}">
                      <a16:colId xmlns:a16="http://schemas.microsoft.com/office/drawing/2014/main" val="3990929474"/>
                    </a:ext>
                  </a:extLst>
                </a:gridCol>
                <a:gridCol w="463371">
                  <a:extLst>
                    <a:ext uri="{9D8B030D-6E8A-4147-A177-3AD203B41FA5}">
                      <a16:colId xmlns:a16="http://schemas.microsoft.com/office/drawing/2014/main" val="1160449551"/>
                    </a:ext>
                  </a:extLst>
                </a:gridCol>
              </a:tblGrid>
              <a:tr h="477287">
                <a:tc>
                  <a:txBody>
                    <a:bodyPr/>
                    <a:lstStyle/>
                    <a:p>
                      <a:endParaRPr lang="en-GB" dirty="0"/>
                    </a:p>
                  </a:txBody>
                  <a:tcPr>
                    <a:lnL w="12700" cap="flat" cmpd="sng" algn="ctr">
                      <a:solidFill>
                        <a:schemeClr val="tx2">
                          <a:lumMod val="60000"/>
                          <a:lumOff val="40000"/>
                        </a:schemeClr>
                      </a:solidFill>
                      <a:prstDash val="solid"/>
                      <a:round/>
                      <a:headEnd type="none" w="med" len="med"/>
                      <a:tailEnd type="none" w="med" len="med"/>
                    </a:lnL>
                    <a:lnR w="12700" cap="flat" cmpd="sng" algn="ctr">
                      <a:solidFill>
                        <a:schemeClr val="tx2">
                          <a:lumMod val="60000"/>
                          <a:lumOff val="40000"/>
                        </a:schemeClr>
                      </a:solidFill>
                      <a:prstDash val="solid"/>
                      <a:round/>
                      <a:headEnd type="none" w="med" len="med"/>
                      <a:tailEnd type="none" w="med" len="med"/>
                    </a:lnR>
                    <a:lnT w="12700" cap="flat" cmpd="sng" algn="ctr">
                      <a:solidFill>
                        <a:schemeClr val="tx2">
                          <a:lumMod val="60000"/>
                          <a:lumOff val="40000"/>
                        </a:schemeClr>
                      </a:solidFill>
                      <a:prstDash val="solid"/>
                      <a:round/>
                      <a:headEnd type="none" w="med" len="med"/>
                      <a:tailEnd type="none" w="med" len="med"/>
                    </a:lnT>
                    <a:lnB w="12700" cap="flat" cmpd="sng" algn="ctr">
                      <a:solidFill>
                        <a:schemeClr val="tx2">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b="0" dirty="0">
                        <a:solidFill>
                          <a:schemeClr val="tx1"/>
                        </a:solidFill>
                      </a:endParaRPr>
                    </a:p>
                  </a:txBody>
                  <a:tcPr anchor="ctr">
                    <a:lnL w="12700" cap="flat" cmpd="sng" algn="ctr">
                      <a:solidFill>
                        <a:schemeClr val="tx2">
                          <a:lumMod val="60000"/>
                          <a:lumOff val="40000"/>
                        </a:schemeClr>
                      </a:solidFill>
                      <a:prstDash val="solid"/>
                      <a:round/>
                      <a:headEnd type="none" w="med" len="med"/>
                      <a:tailEnd type="none" w="med" len="med"/>
                    </a:lnL>
                    <a:lnR w="12700" cap="flat" cmpd="sng" algn="ctr">
                      <a:solidFill>
                        <a:schemeClr val="tx2">
                          <a:lumMod val="60000"/>
                          <a:lumOff val="40000"/>
                        </a:schemeClr>
                      </a:solidFill>
                      <a:prstDash val="solid"/>
                      <a:round/>
                      <a:headEnd type="none" w="med" len="med"/>
                      <a:tailEnd type="none" w="med" len="med"/>
                    </a:lnR>
                    <a:lnT w="12700" cap="flat" cmpd="sng" algn="ctr">
                      <a:solidFill>
                        <a:schemeClr val="tx2">
                          <a:lumMod val="60000"/>
                          <a:lumOff val="40000"/>
                        </a:schemeClr>
                      </a:solidFill>
                      <a:prstDash val="solid"/>
                      <a:round/>
                      <a:headEnd type="none" w="med" len="med"/>
                      <a:tailEnd type="none" w="med" len="med"/>
                    </a:lnT>
                    <a:lnB w="12700" cap="flat" cmpd="sng" algn="ctr">
                      <a:solidFill>
                        <a:schemeClr val="tx2">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b="0" dirty="0">
                          <a:solidFill>
                            <a:schemeClr val="tx1"/>
                          </a:solidFill>
                        </a:rPr>
                        <a:t>4</a:t>
                      </a:r>
                    </a:p>
                  </a:txBody>
                  <a:tcPr anchor="ctr">
                    <a:lnL w="12700" cap="flat" cmpd="sng" algn="ctr">
                      <a:solidFill>
                        <a:schemeClr val="tx2">
                          <a:lumMod val="60000"/>
                          <a:lumOff val="40000"/>
                        </a:schemeClr>
                      </a:solidFill>
                      <a:prstDash val="solid"/>
                      <a:round/>
                      <a:headEnd type="none" w="med" len="med"/>
                      <a:tailEnd type="none" w="med" len="med"/>
                    </a:lnL>
                    <a:lnR w="12700" cap="flat" cmpd="sng" algn="ctr">
                      <a:solidFill>
                        <a:schemeClr val="tx2">
                          <a:lumMod val="60000"/>
                          <a:lumOff val="40000"/>
                        </a:schemeClr>
                      </a:solidFill>
                      <a:prstDash val="solid"/>
                      <a:round/>
                      <a:headEnd type="none" w="med" len="med"/>
                      <a:tailEnd type="none" w="med" len="med"/>
                    </a:lnR>
                    <a:lnT w="12700" cap="flat" cmpd="sng" algn="ctr">
                      <a:solidFill>
                        <a:schemeClr val="tx2">
                          <a:lumMod val="60000"/>
                          <a:lumOff val="40000"/>
                        </a:schemeClr>
                      </a:solidFill>
                      <a:prstDash val="solid"/>
                      <a:round/>
                      <a:headEnd type="none" w="med" len="med"/>
                      <a:tailEnd type="none" w="med" len="med"/>
                    </a:lnT>
                    <a:lnB w="12700" cap="flat" cmpd="sng" algn="ctr">
                      <a:solidFill>
                        <a:schemeClr val="tx2">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b="0" dirty="0">
                          <a:solidFill>
                            <a:schemeClr val="tx1"/>
                          </a:solidFill>
                        </a:rPr>
                        <a:t>3</a:t>
                      </a:r>
                    </a:p>
                  </a:txBody>
                  <a:tcPr anchor="ctr">
                    <a:lnL w="12700" cap="flat" cmpd="sng" algn="ctr">
                      <a:solidFill>
                        <a:schemeClr val="tx2">
                          <a:lumMod val="60000"/>
                          <a:lumOff val="40000"/>
                        </a:schemeClr>
                      </a:solidFill>
                      <a:prstDash val="solid"/>
                      <a:round/>
                      <a:headEnd type="none" w="med" len="med"/>
                      <a:tailEnd type="none" w="med" len="med"/>
                    </a:lnL>
                    <a:lnR w="12700" cap="flat" cmpd="sng" algn="ctr">
                      <a:solidFill>
                        <a:schemeClr val="tx2">
                          <a:lumMod val="60000"/>
                          <a:lumOff val="40000"/>
                        </a:schemeClr>
                      </a:solidFill>
                      <a:prstDash val="solid"/>
                      <a:round/>
                      <a:headEnd type="none" w="med" len="med"/>
                      <a:tailEnd type="none" w="med" len="med"/>
                    </a:lnR>
                    <a:lnT w="12700" cap="flat" cmpd="sng" algn="ctr">
                      <a:solidFill>
                        <a:schemeClr val="tx2">
                          <a:lumMod val="60000"/>
                          <a:lumOff val="40000"/>
                        </a:schemeClr>
                      </a:solidFill>
                      <a:prstDash val="solid"/>
                      <a:round/>
                      <a:headEnd type="none" w="med" len="med"/>
                      <a:tailEnd type="none" w="med" len="med"/>
                    </a:lnT>
                    <a:lnB w="12700" cap="flat" cmpd="sng" algn="ctr">
                      <a:solidFill>
                        <a:schemeClr val="tx2">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b="0" dirty="0">
                          <a:solidFill>
                            <a:schemeClr val="tx1"/>
                          </a:solidFill>
                        </a:rPr>
                        <a:t>5</a:t>
                      </a:r>
                    </a:p>
                  </a:txBody>
                  <a:tcPr anchor="ctr">
                    <a:lnL w="12700" cap="flat" cmpd="sng" algn="ctr">
                      <a:solidFill>
                        <a:schemeClr val="tx2">
                          <a:lumMod val="60000"/>
                          <a:lumOff val="40000"/>
                        </a:schemeClr>
                      </a:solidFill>
                      <a:prstDash val="solid"/>
                      <a:round/>
                      <a:headEnd type="none" w="med" len="med"/>
                      <a:tailEnd type="none" w="med" len="med"/>
                    </a:lnL>
                    <a:lnR w="12700" cap="flat" cmpd="sng" algn="ctr">
                      <a:solidFill>
                        <a:schemeClr val="tx2">
                          <a:lumMod val="60000"/>
                          <a:lumOff val="40000"/>
                        </a:schemeClr>
                      </a:solidFill>
                      <a:prstDash val="solid"/>
                      <a:round/>
                      <a:headEnd type="none" w="med" len="med"/>
                      <a:tailEnd type="none" w="med" len="med"/>
                    </a:lnR>
                    <a:lnT w="12700" cap="flat" cmpd="sng" algn="ctr">
                      <a:solidFill>
                        <a:schemeClr val="tx2">
                          <a:lumMod val="60000"/>
                          <a:lumOff val="40000"/>
                        </a:schemeClr>
                      </a:solidFill>
                      <a:prstDash val="solid"/>
                      <a:round/>
                      <a:headEnd type="none" w="med" len="med"/>
                      <a:tailEnd type="none" w="med" len="med"/>
                    </a:lnT>
                    <a:lnB w="12700" cap="flat" cmpd="sng" algn="ctr">
                      <a:solidFill>
                        <a:schemeClr val="tx2">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78705899"/>
                  </a:ext>
                </a:extLst>
              </a:tr>
              <a:tr h="477287">
                <a:tc>
                  <a:txBody>
                    <a:bodyPr/>
                    <a:lstStyle/>
                    <a:p>
                      <a:endParaRPr lang="en-GB" dirty="0"/>
                    </a:p>
                  </a:txBody>
                  <a:tcPr>
                    <a:lnL w="12700" cap="flat" cmpd="sng" algn="ctr">
                      <a:solidFill>
                        <a:schemeClr val="tx2">
                          <a:lumMod val="60000"/>
                          <a:lumOff val="40000"/>
                        </a:schemeClr>
                      </a:solidFill>
                      <a:prstDash val="solid"/>
                      <a:round/>
                      <a:headEnd type="none" w="med" len="med"/>
                      <a:tailEnd type="none" w="med" len="med"/>
                    </a:lnL>
                    <a:lnR w="12700" cap="flat" cmpd="sng" algn="ctr">
                      <a:solidFill>
                        <a:schemeClr val="tx2">
                          <a:lumMod val="60000"/>
                          <a:lumOff val="40000"/>
                        </a:schemeClr>
                      </a:solidFill>
                      <a:prstDash val="solid"/>
                      <a:round/>
                      <a:headEnd type="none" w="med" len="med"/>
                      <a:tailEnd type="none" w="med" len="med"/>
                    </a:lnR>
                    <a:lnT w="12700" cap="flat" cmpd="sng" algn="ctr">
                      <a:solidFill>
                        <a:schemeClr val="tx2">
                          <a:lumMod val="60000"/>
                          <a:lumOff val="40000"/>
                        </a:schemeClr>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800" b="0" kern="1200" dirty="0">
                          <a:solidFill>
                            <a:schemeClr val="dk1"/>
                          </a:solidFill>
                          <a:effectLst/>
                          <a:latin typeface="+mn-lt"/>
                          <a:ea typeface="+mn-ea"/>
                          <a:cs typeface="+mn-cs"/>
                        </a:rPr>
                        <a:t>×</a:t>
                      </a:r>
                      <a:endParaRPr lang="en-GB" b="0" dirty="0">
                        <a:solidFill>
                          <a:schemeClr val="tx1"/>
                        </a:solidFill>
                      </a:endParaRPr>
                    </a:p>
                  </a:txBody>
                  <a:tcPr anchor="ctr">
                    <a:lnL w="12700" cap="flat" cmpd="sng" algn="ctr">
                      <a:solidFill>
                        <a:schemeClr val="tx2">
                          <a:lumMod val="60000"/>
                          <a:lumOff val="40000"/>
                        </a:schemeClr>
                      </a:solidFill>
                      <a:prstDash val="solid"/>
                      <a:round/>
                      <a:headEnd type="none" w="med" len="med"/>
                      <a:tailEnd type="none" w="med" len="med"/>
                    </a:lnL>
                    <a:lnR w="12700" cap="flat" cmpd="sng" algn="ctr">
                      <a:solidFill>
                        <a:schemeClr val="tx2">
                          <a:lumMod val="60000"/>
                          <a:lumOff val="40000"/>
                        </a:schemeClr>
                      </a:solidFill>
                      <a:prstDash val="solid"/>
                      <a:round/>
                      <a:headEnd type="none" w="med" len="med"/>
                      <a:tailEnd type="none" w="med" len="med"/>
                    </a:lnR>
                    <a:lnT w="12700" cap="flat" cmpd="sng" algn="ctr">
                      <a:solidFill>
                        <a:schemeClr val="tx2">
                          <a:lumMod val="60000"/>
                          <a:lumOff val="40000"/>
                        </a:schemeClr>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b="0" dirty="0">
                        <a:solidFill>
                          <a:schemeClr val="tx1"/>
                        </a:solidFill>
                      </a:endParaRPr>
                    </a:p>
                  </a:txBody>
                  <a:tcPr anchor="ctr">
                    <a:lnL w="12700" cap="flat" cmpd="sng" algn="ctr">
                      <a:solidFill>
                        <a:schemeClr val="tx2">
                          <a:lumMod val="60000"/>
                          <a:lumOff val="40000"/>
                        </a:schemeClr>
                      </a:solidFill>
                      <a:prstDash val="solid"/>
                      <a:round/>
                      <a:headEnd type="none" w="med" len="med"/>
                      <a:tailEnd type="none" w="med" len="med"/>
                    </a:lnL>
                    <a:lnR w="12700" cap="flat" cmpd="sng" algn="ctr">
                      <a:solidFill>
                        <a:schemeClr val="tx2">
                          <a:lumMod val="60000"/>
                          <a:lumOff val="40000"/>
                        </a:schemeClr>
                      </a:solidFill>
                      <a:prstDash val="solid"/>
                      <a:round/>
                      <a:headEnd type="none" w="med" len="med"/>
                      <a:tailEnd type="none" w="med" len="med"/>
                    </a:lnR>
                    <a:lnT w="12700" cap="flat" cmpd="sng" algn="ctr">
                      <a:solidFill>
                        <a:schemeClr val="tx2">
                          <a:lumMod val="60000"/>
                          <a:lumOff val="40000"/>
                        </a:schemeClr>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b="0" dirty="0">
                          <a:solidFill>
                            <a:schemeClr val="tx1"/>
                          </a:solidFill>
                        </a:rPr>
                        <a:t>2</a:t>
                      </a:r>
                    </a:p>
                  </a:txBody>
                  <a:tcPr anchor="ctr">
                    <a:lnL w="12700" cap="flat" cmpd="sng" algn="ctr">
                      <a:solidFill>
                        <a:schemeClr val="tx2">
                          <a:lumMod val="60000"/>
                          <a:lumOff val="40000"/>
                        </a:schemeClr>
                      </a:solidFill>
                      <a:prstDash val="solid"/>
                      <a:round/>
                      <a:headEnd type="none" w="med" len="med"/>
                      <a:tailEnd type="none" w="med" len="med"/>
                    </a:lnL>
                    <a:lnR w="12700" cap="flat" cmpd="sng" algn="ctr">
                      <a:solidFill>
                        <a:schemeClr val="tx2">
                          <a:lumMod val="60000"/>
                          <a:lumOff val="40000"/>
                        </a:schemeClr>
                      </a:solidFill>
                      <a:prstDash val="solid"/>
                      <a:round/>
                      <a:headEnd type="none" w="med" len="med"/>
                      <a:tailEnd type="none" w="med" len="med"/>
                    </a:lnR>
                    <a:lnT w="12700" cap="flat" cmpd="sng" algn="ctr">
                      <a:solidFill>
                        <a:schemeClr val="tx2">
                          <a:lumMod val="60000"/>
                          <a:lumOff val="40000"/>
                        </a:schemeClr>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b="0" dirty="0">
                          <a:solidFill>
                            <a:schemeClr val="tx1"/>
                          </a:solidFill>
                        </a:rPr>
                        <a:t>6</a:t>
                      </a:r>
                    </a:p>
                  </a:txBody>
                  <a:tcPr anchor="ctr">
                    <a:lnL w="12700" cap="flat" cmpd="sng" algn="ctr">
                      <a:solidFill>
                        <a:schemeClr val="tx2">
                          <a:lumMod val="60000"/>
                          <a:lumOff val="40000"/>
                        </a:schemeClr>
                      </a:solidFill>
                      <a:prstDash val="solid"/>
                      <a:round/>
                      <a:headEnd type="none" w="med" len="med"/>
                      <a:tailEnd type="none" w="med" len="med"/>
                    </a:lnL>
                    <a:lnR w="12700" cap="flat" cmpd="sng" algn="ctr">
                      <a:solidFill>
                        <a:schemeClr val="tx2">
                          <a:lumMod val="60000"/>
                          <a:lumOff val="40000"/>
                        </a:schemeClr>
                      </a:solidFill>
                      <a:prstDash val="solid"/>
                      <a:round/>
                      <a:headEnd type="none" w="med" len="med"/>
                      <a:tailEnd type="none" w="med" len="med"/>
                    </a:lnR>
                    <a:lnT w="12700" cap="flat" cmpd="sng" algn="ctr">
                      <a:solidFill>
                        <a:schemeClr val="tx2">
                          <a:lumMod val="60000"/>
                          <a:lumOff val="40000"/>
                        </a:schemeClr>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61239092"/>
                  </a:ext>
                </a:extLst>
              </a:tr>
              <a:tr h="477287">
                <a:tc>
                  <a:txBody>
                    <a:bodyPr/>
                    <a:lstStyle/>
                    <a:p>
                      <a:endParaRPr lang="en-GB" b="1" dirty="0">
                        <a:solidFill>
                          <a:srgbClr val="7CAD2D"/>
                        </a:solidFill>
                        <a:latin typeface="Kalam" panose="02000000000000000000" pitchFamily="2" charset="0"/>
                        <a:cs typeface="Kalam" panose="02000000000000000000" pitchFamily="2" charset="0"/>
                      </a:endParaRPr>
                    </a:p>
                  </a:txBody>
                  <a:tcPr>
                    <a:lnL w="12700" cap="flat" cmpd="sng" algn="ctr">
                      <a:solidFill>
                        <a:schemeClr val="tx2">
                          <a:lumMod val="60000"/>
                          <a:lumOff val="40000"/>
                        </a:schemeClr>
                      </a:solidFill>
                      <a:prstDash val="solid"/>
                      <a:round/>
                      <a:headEnd type="none" w="med" len="med"/>
                      <a:tailEnd type="none" w="med" len="med"/>
                    </a:lnL>
                    <a:lnR w="12700" cap="flat" cmpd="sng" algn="ctr">
                      <a:solidFill>
                        <a:schemeClr val="tx2">
                          <a:lumMod val="60000"/>
                          <a:lumOff val="40000"/>
                        </a:schemeClr>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chemeClr val="tx2">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b="0" dirty="0">
                          <a:solidFill>
                            <a:schemeClr val="tx1"/>
                          </a:solidFill>
                          <a:latin typeface="Kalam" panose="02000000000000000000" pitchFamily="2" charset="0"/>
                          <a:cs typeface="Kalam" panose="02000000000000000000" pitchFamily="2" charset="0"/>
                        </a:rPr>
                        <a:t>2</a:t>
                      </a:r>
                    </a:p>
                  </a:txBody>
                  <a:tcPr>
                    <a:lnL w="12700" cap="flat" cmpd="sng" algn="ctr">
                      <a:solidFill>
                        <a:schemeClr val="tx2">
                          <a:lumMod val="60000"/>
                          <a:lumOff val="40000"/>
                        </a:schemeClr>
                      </a:solidFill>
                      <a:prstDash val="solid"/>
                      <a:round/>
                      <a:headEnd type="none" w="med" len="med"/>
                      <a:tailEnd type="none" w="med" len="med"/>
                    </a:lnL>
                    <a:lnR w="12700" cap="flat" cmpd="sng" algn="ctr">
                      <a:solidFill>
                        <a:schemeClr val="tx2">
                          <a:lumMod val="60000"/>
                          <a:lumOff val="40000"/>
                        </a:schemeClr>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chemeClr val="tx2">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b="0" dirty="0">
                          <a:solidFill>
                            <a:schemeClr val="tx1"/>
                          </a:solidFill>
                          <a:latin typeface="Kalam" panose="02000000000000000000" pitchFamily="2" charset="0"/>
                          <a:cs typeface="Kalam" panose="02000000000000000000" pitchFamily="2" charset="0"/>
                        </a:rPr>
                        <a:t>6</a:t>
                      </a:r>
                    </a:p>
                  </a:txBody>
                  <a:tcPr>
                    <a:lnL w="12700" cap="flat" cmpd="sng" algn="ctr">
                      <a:solidFill>
                        <a:schemeClr val="tx2">
                          <a:lumMod val="60000"/>
                          <a:lumOff val="40000"/>
                        </a:schemeClr>
                      </a:solidFill>
                      <a:prstDash val="solid"/>
                      <a:round/>
                      <a:headEnd type="none" w="med" len="med"/>
                      <a:tailEnd type="none" w="med" len="med"/>
                    </a:lnL>
                    <a:lnR w="12700" cap="flat" cmpd="sng" algn="ctr">
                      <a:solidFill>
                        <a:schemeClr val="tx2">
                          <a:lumMod val="60000"/>
                          <a:lumOff val="40000"/>
                        </a:schemeClr>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chemeClr val="tx2">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b="0" dirty="0">
                          <a:solidFill>
                            <a:schemeClr val="tx1"/>
                          </a:solidFill>
                          <a:latin typeface="Kalam" panose="02000000000000000000" pitchFamily="2" charset="0"/>
                          <a:cs typeface="Kalam" panose="02000000000000000000" pitchFamily="2" charset="0"/>
                        </a:rPr>
                        <a:t>1</a:t>
                      </a:r>
                    </a:p>
                  </a:txBody>
                  <a:tcPr>
                    <a:lnL w="12700" cap="flat" cmpd="sng" algn="ctr">
                      <a:solidFill>
                        <a:schemeClr val="tx2">
                          <a:lumMod val="60000"/>
                          <a:lumOff val="40000"/>
                        </a:schemeClr>
                      </a:solidFill>
                      <a:prstDash val="solid"/>
                      <a:round/>
                      <a:headEnd type="none" w="med" len="med"/>
                      <a:tailEnd type="none" w="med" len="med"/>
                    </a:lnL>
                    <a:lnR w="12700" cap="flat" cmpd="sng" algn="ctr">
                      <a:solidFill>
                        <a:schemeClr val="tx2">
                          <a:lumMod val="60000"/>
                          <a:lumOff val="40000"/>
                        </a:schemeClr>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chemeClr val="tx2">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b="0" dirty="0">
                          <a:solidFill>
                            <a:schemeClr val="tx1"/>
                          </a:solidFill>
                          <a:latin typeface="Kalam" panose="02000000000000000000" pitchFamily="2" charset="0"/>
                          <a:cs typeface="Kalam" panose="02000000000000000000" pitchFamily="2" charset="0"/>
                        </a:rPr>
                        <a:t>0</a:t>
                      </a:r>
                    </a:p>
                  </a:txBody>
                  <a:tcPr>
                    <a:lnL w="12700" cap="flat" cmpd="sng" algn="ctr">
                      <a:solidFill>
                        <a:schemeClr val="tx2">
                          <a:lumMod val="60000"/>
                          <a:lumOff val="40000"/>
                        </a:schemeClr>
                      </a:solidFill>
                      <a:prstDash val="solid"/>
                      <a:round/>
                      <a:headEnd type="none" w="med" len="med"/>
                      <a:tailEnd type="none" w="med" len="med"/>
                    </a:lnL>
                    <a:lnR w="12700" cap="flat" cmpd="sng" algn="ctr">
                      <a:solidFill>
                        <a:schemeClr val="tx2">
                          <a:lumMod val="60000"/>
                          <a:lumOff val="40000"/>
                        </a:schemeClr>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chemeClr val="tx2">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820595473"/>
                  </a:ext>
                </a:extLst>
              </a:tr>
              <a:tr h="477287">
                <a:tc>
                  <a:txBody>
                    <a:bodyPr/>
                    <a:lstStyle/>
                    <a:p>
                      <a:pPr algn="ctr"/>
                      <a:endParaRPr lang="en-GB" b="1" dirty="0">
                        <a:solidFill>
                          <a:srgbClr val="7CAD2D"/>
                        </a:solidFill>
                        <a:latin typeface="Kalam" panose="02000000000000000000" pitchFamily="2" charset="0"/>
                        <a:cs typeface="Kalam" panose="02000000000000000000" pitchFamily="2" charset="0"/>
                      </a:endParaRPr>
                    </a:p>
                  </a:txBody>
                  <a:tcPr>
                    <a:lnL w="12700" cap="flat" cmpd="sng" algn="ctr">
                      <a:solidFill>
                        <a:schemeClr val="tx2">
                          <a:lumMod val="60000"/>
                          <a:lumOff val="40000"/>
                        </a:schemeClr>
                      </a:solidFill>
                      <a:prstDash val="solid"/>
                      <a:round/>
                      <a:headEnd type="none" w="med" len="med"/>
                      <a:tailEnd type="none" w="med" len="med"/>
                    </a:lnL>
                    <a:lnR w="12700" cap="flat" cmpd="sng" algn="ctr">
                      <a:solidFill>
                        <a:schemeClr val="tx2">
                          <a:lumMod val="60000"/>
                          <a:lumOff val="40000"/>
                        </a:schemeClr>
                      </a:solidFill>
                      <a:prstDash val="solid"/>
                      <a:round/>
                      <a:headEnd type="none" w="med" len="med"/>
                      <a:tailEnd type="none" w="med" len="med"/>
                    </a:lnR>
                    <a:lnT w="12700" cap="flat" cmpd="sng" algn="ctr">
                      <a:solidFill>
                        <a:schemeClr val="tx2">
                          <a:lumMod val="60000"/>
                          <a:lumOff val="40000"/>
                        </a:schemeClr>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b="0" dirty="0">
                        <a:solidFill>
                          <a:schemeClr val="tx1"/>
                        </a:solidFill>
                        <a:latin typeface="Kalam" panose="02000000000000000000" pitchFamily="2" charset="0"/>
                        <a:cs typeface="Kalam" panose="02000000000000000000" pitchFamily="2" charset="0"/>
                      </a:endParaRPr>
                    </a:p>
                  </a:txBody>
                  <a:tcPr>
                    <a:lnL w="12700" cap="flat" cmpd="sng" algn="ctr">
                      <a:solidFill>
                        <a:schemeClr val="tx2">
                          <a:lumMod val="60000"/>
                          <a:lumOff val="40000"/>
                        </a:schemeClr>
                      </a:solidFill>
                      <a:prstDash val="solid"/>
                      <a:round/>
                      <a:headEnd type="none" w="med" len="med"/>
                      <a:tailEnd type="none" w="med" len="med"/>
                    </a:lnL>
                    <a:lnR w="12700" cap="flat" cmpd="sng" algn="ctr">
                      <a:solidFill>
                        <a:schemeClr val="tx2">
                          <a:lumMod val="60000"/>
                          <a:lumOff val="40000"/>
                        </a:schemeClr>
                      </a:solidFill>
                      <a:prstDash val="solid"/>
                      <a:round/>
                      <a:headEnd type="none" w="med" len="med"/>
                      <a:tailEnd type="none" w="med" len="med"/>
                    </a:lnR>
                    <a:lnT w="12700" cap="flat" cmpd="sng" algn="ctr">
                      <a:solidFill>
                        <a:schemeClr val="tx2">
                          <a:lumMod val="60000"/>
                          <a:lumOff val="40000"/>
                        </a:schemeClr>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b="0" dirty="0">
                          <a:solidFill>
                            <a:schemeClr val="tx1"/>
                          </a:solidFill>
                          <a:latin typeface="Kalam" panose="02000000000000000000" pitchFamily="2" charset="0"/>
                          <a:cs typeface="Kalam" panose="02000000000000000000" pitchFamily="2" charset="0"/>
                        </a:rPr>
                        <a:t>8</a:t>
                      </a:r>
                    </a:p>
                  </a:txBody>
                  <a:tcPr>
                    <a:lnL w="12700" cap="flat" cmpd="sng" algn="ctr">
                      <a:solidFill>
                        <a:schemeClr val="tx2">
                          <a:lumMod val="60000"/>
                          <a:lumOff val="40000"/>
                        </a:schemeClr>
                      </a:solidFill>
                      <a:prstDash val="solid"/>
                      <a:round/>
                      <a:headEnd type="none" w="med" len="med"/>
                      <a:tailEnd type="none" w="med" len="med"/>
                    </a:lnL>
                    <a:lnR w="12700" cap="flat" cmpd="sng" algn="ctr">
                      <a:solidFill>
                        <a:schemeClr val="tx2">
                          <a:lumMod val="60000"/>
                          <a:lumOff val="40000"/>
                        </a:schemeClr>
                      </a:solidFill>
                      <a:prstDash val="solid"/>
                      <a:round/>
                      <a:headEnd type="none" w="med" len="med"/>
                      <a:tailEnd type="none" w="med" len="med"/>
                    </a:lnR>
                    <a:lnT w="12700" cap="flat" cmpd="sng" algn="ctr">
                      <a:solidFill>
                        <a:schemeClr val="tx2">
                          <a:lumMod val="60000"/>
                          <a:lumOff val="40000"/>
                        </a:schemeClr>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b="0" dirty="0">
                          <a:solidFill>
                            <a:schemeClr val="tx1"/>
                          </a:solidFill>
                          <a:latin typeface="Kalam" panose="02000000000000000000" pitchFamily="2" charset="0"/>
                          <a:cs typeface="Kalam" panose="02000000000000000000" pitchFamily="2" charset="0"/>
                        </a:rPr>
                        <a:t>7</a:t>
                      </a:r>
                    </a:p>
                  </a:txBody>
                  <a:tcPr>
                    <a:lnL w="12700" cap="flat" cmpd="sng" algn="ctr">
                      <a:solidFill>
                        <a:schemeClr val="tx2">
                          <a:lumMod val="60000"/>
                          <a:lumOff val="40000"/>
                        </a:schemeClr>
                      </a:solidFill>
                      <a:prstDash val="solid"/>
                      <a:round/>
                      <a:headEnd type="none" w="med" len="med"/>
                      <a:tailEnd type="none" w="med" len="med"/>
                    </a:lnL>
                    <a:lnR w="12700" cap="flat" cmpd="sng" algn="ctr">
                      <a:solidFill>
                        <a:schemeClr val="tx2">
                          <a:lumMod val="60000"/>
                          <a:lumOff val="40000"/>
                        </a:schemeClr>
                      </a:solidFill>
                      <a:prstDash val="solid"/>
                      <a:round/>
                      <a:headEnd type="none" w="med" len="med"/>
                      <a:tailEnd type="none" w="med" len="med"/>
                    </a:lnR>
                    <a:lnT w="12700" cap="flat" cmpd="sng" algn="ctr">
                      <a:solidFill>
                        <a:schemeClr val="tx2">
                          <a:lumMod val="60000"/>
                          <a:lumOff val="40000"/>
                        </a:schemeClr>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b="0" dirty="0">
                          <a:solidFill>
                            <a:schemeClr val="tx1"/>
                          </a:solidFill>
                          <a:latin typeface="Kalam" panose="02000000000000000000" pitchFamily="2" charset="0"/>
                          <a:cs typeface="Kalam" panose="02000000000000000000" pitchFamily="2" charset="0"/>
                        </a:rPr>
                        <a:t>0</a:t>
                      </a:r>
                    </a:p>
                  </a:txBody>
                  <a:tcPr>
                    <a:lnL w="12700" cap="flat" cmpd="sng" algn="ctr">
                      <a:solidFill>
                        <a:schemeClr val="tx2">
                          <a:lumMod val="60000"/>
                          <a:lumOff val="40000"/>
                        </a:schemeClr>
                      </a:solidFill>
                      <a:prstDash val="solid"/>
                      <a:round/>
                      <a:headEnd type="none" w="med" len="med"/>
                      <a:tailEnd type="none" w="med" len="med"/>
                    </a:lnL>
                    <a:lnR w="12700" cap="flat" cmpd="sng" algn="ctr">
                      <a:solidFill>
                        <a:schemeClr val="tx2">
                          <a:lumMod val="60000"/>
                          <a:lumOff val="40000"/>
                        </a:schemeClr>
                      </a:solidFill>
                      <a:prstDash val="solid"/>
                      <a:round/>
                      <a:headEnd type="none" w="med" len="med"/>
                      <a:tailEnd type="none" w="med" len="med"/>
                    </a:lnR>
                    <a:lnT w="12700" cap="flat" cmpd="sng" algn="ctr">
                      <a:solidFill>
                        <a:schemeClr val="tx2">
                          <a:lumMod val="60000"/>
                          <a:lumOff val="40000"/>
                        </a:schemeClr>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73406465"/>
                  </a:ext>
                </a:extLst>
              </a:tr>
              <a:tr h="477287">
                <a:tc>
                  <a:txBody>
                    <a:bodyPr/>
                    <a:lstStyle/>
                    <a:p>
                      <a:pPr algn="ctr"/>
                      <a:endParaRPr lang="en-GB" b="1" dirty="0">
                        <a:solidFill>
                          <a:srgbClr val="7CAD2D"/>
                        </a:solidFill>
                        <a:latin typeface="Kalam" panose="02000000000000000000" pitchFamily="2" charset="0"/>
                        <a:cs typeface="Kalam" panose="02000000000000000000" pitchFamily="2" charset="0"/>
                      </a:endParaRPr>
                    </a:p>
                  </a:txBody>
                  <a:tcPr>
                    <a:lnL w="12700" cap="flat" cmpd="sng" algn="ctr">
                      <a:solidFill>
                        <a:schemeClr val="tx2">
                          <a:lumMod val="60000"/>
                          <a:lumOff val="40000"/>
                        </a:schemeClr>
                      </a:solidFill>
                      <a:prstDash val="solid"/>
                      <a:round/>
                      <a:headEnd type="none" w="med" len="med"/>
                      <a:tailEnd type="none" w="med" len="med"/>
                    </a:lnL>
                    <a:lnR w="12700" cap="flat" cmpd="sng" algn="ctr">
                      <a:solidFill>
                        <a:schemeClr val="tx2">
                          <a:lumMod val="60000"/>
                          <a:lumOff val="40000"/>
                        </a:schemeClr>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b="0" dirty="0">
                          <a:solidFill>
                            <a:schemeClr val="tx1"/>
                          </a:solidFill>
                          <a:latin typeface="Kalam" panose="02000000000000000000" pitchFamily="2" charset="0"/>
                          <a:cs typeface="Kalam" panose="02000000000000000000" pitchFamily="2" charset="0"/>
                        </a:rPr>
                        <a:t>3</a:t>
                      </a:r>
                    </a:p>
                  </a:txBody>
                  <a:tcPr>
                    <a:lnL w="12700" cap="flat" cmpd="sng" algn="ctr">
                      <a:solidFill>
                        <a:schemeClr val="tx2">
                          <a:lumMod val="60000"/>
                          <a:lumOff val="40000"/>
                        </a:schemeClr>
                      </a:solidFill>
                      <a:prstDash val="solid"/>
                      <a:round/>
                      <a:headEnd type="none" w="med" len="med"/>
                      <a:tailEnd type="none" w="med" len="med"/>
                    </a:lnL>
                    <a:lnR w="12700" cap="flat" cmpd="sng" algn="ctr">
                      <a:solidFill>
                        <a:schemeClr val="tx2">
                          <a:lumMod val="60000"/>
                          <a:lumOff val="40000"/>
                        </a:schemeClr>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b="0" dirty="0">
                          <a:solidFill>
                            <a:schemeClr val="tx1"/>
                          </a:solidFill>
                          <a:latin typeface="Kalam" panose="02000000000000000000" pitchFamily="2" charset="0"/>
                          <a:cs typeface="Kalam" panose="02000000000000000000" pitchFamily="2" charset="0"/>
                        </a:rPr>
                        <a:t>4</a:t>
                      </a:r>
                    </a:p>
                  </a:txBody>
                  <a:tcPr>
                    <a:lnL w="12700" cap="flat" cmpd="sng" algn="ctr">
                      <a:solidFill>
                        <a:schemeClr val="tx2">
                          <a:lumMod val="60000"/>
                          <a:lumOff val="40000"/>
                        </a:schemeClr>
                      </a:solidFill>
                      <a:prstDash val="solid"/>
                      <a:round/>
                      <a:headEnd type="none" w="med" len="med"/>
                      <a:tailEnd type="none" w="med" len="med"/>
                    </a:lnL>
                    <a:lnR w="12700" cap="flat" cmpd="sng" algn="ctr">
                      <a:solidFill>
                        <a:schemeClr val="tx2">
                          <a:lumMod val="60000"/>
                          <a:lumOff val="40000"/>
                        </a:schemeClr>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b="0" dirty="0">
                          <a:solidFill>
                            <a:schemeClr val="tx1"/>
                          </a:solidFill>
                          <a:latin typeface="Kalam" panose="02000000000000000000" pitchFamily="2" charset="0"/>
                          <a:cs typeface="Kalam" panose="02000000000000000000" pitchFamily="2" charset="0"/>
                        </a:rPr>
                        <a:t>8</a:t>
                      </a:r>
                    </a:p>
                  </a:txBody>
                  <a:tcPr>
                    <a:lnL w="12700" cap="flat" cmpd="sng" algn="ctr">
                      <a:solidFill>
                        <a:schemeClr val="tx2">
                          <a:lumMod val="60000"/>
                          <a:lumOff val="40000"/>
                        </a:schemeClr>
                      </a:solidFill>
                      <a:prstDash val="solid"/>
                      <a:round/>
                      <a:headEnd type="none" w="med" len="med"/>
                      <a:tailEnd type="none" w="med" len="med"/>
                    </a:lnL>
                    <a:lnR w="12700" cap="flat" cmpd="sng" algn="ctr">
                      <a:solidFill>
                        <a:schemeClr val="tx2">
                          <a:lumMod val="60000"/>
                          <a:lumOff val="40000"/>
                        </a:schemeClr>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b="0" dirty="0">
                          <a:solidFill>
                            <a:schemeClr val="tx1"/>
                          </a:solidFill>
                          <a:latin typeface="Kalam" panose="02000000000000000000" pitchFamily="2" charset="0"/>
                          <a:cs typeface="Kalam" panose="02000000000000000000" pitchFamily="2" charset="0"/>
                        </a:rPr>
                        <a:t>0</a:t>
                      </a:r>
                    </a:p>
                  </a:txBody>
                  <a:tcPr>
                    <a:lnL w="12700" cap="flat" cmpd="sng" algn="ctr">
                      <a:solidFill>
                        <a:schemeClr val="tx2">
                          <a:lumMod val="60000"/>
                          <a:lumOff val="40000"/>
                        </a:schemeClr>
                      </a:solidFill>
                      <a:prstDash val="solid"/>
                      <a:round/>
                      <a:headEnd type="none" w="med" len="med"/>
                      <a:tailEnd type="none" w="med" len="med"/>
                    </a:lnL>
                    <a:lnR w="12700" cap="flat" cmpd="sng" algn="ctr">
                      <a:solidFill>
                        <a:schemeClr val="tx2">
                          <a:lumMod val="60000"/>
                          <a:lumOff val="40000"/>
                        </a:schemeClr>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784526162"/>
                  </a:ext>
                </a:extLst>
              </a:tr>
            </a:tbl>
          </a:graphicData>
        </a:graphic>
      </p:graphicFrame>
      <p:sp>
        <p:nvSpPr>
          <p:cNvPr id="8" name="Rectangle 7">
            <a:extLst>
              <a:ext uri="{FF2B5EF4-FFF2-40B4-BE49-F238E27FC236}">
                <a16:creationId xmlns:a16="http://schemas.microsoft.com/office/drawing/2014/main" id="{263B40BD-776A-41EF-8C0A-866BA915AD9C}"/>
              </a:ext>
            </a:extLst>
          </p:cNvPr>
          <p:cNvSpPr/>
          <p:nvPr/>
        </p:nvSpPr>
        <p:spPr>
          <a:xfrm>
            <a:off x="2870048" y="3613449"/>
            <a:ext cx="266420" cy="276999"/>
          </a:xfrm>
          <a:prstGeom prst="rect">
            <a:avLst/>
          </a:prstGeom>
        </p:spPr>
        <p:txBody>
          <a:bodyPr wrap="none">
            <a:spAutoFit/>
          </a:bodyPr>
          <a:lstStyle/>
          <a:p>
            <a:pPr algn="ctr"/>
            <a:r>
              <a:rPr lang="en-GB" sz="1200" dirty="0">
                <a:latin typeface="Kalam" panose="02000000000000000000" pitchFamily="2" charset="0"/>
                <a:cs typeface="Kalam" panose="02000000000000000000" pitchFamily="2" charset="0"/>
              </a:rPr>
              <a:t>3</a:t>
            </a:r>
          </a:p>
        </p:txBody>
      </p:sp>
      <p:sp>
        <p:nvSpPr>
          <p:cNvPr id="9" name="Rectangle 8">
            <a:extLst>
              <a:ext uri="{FF2B5EF4-FFF2-40B4-BE49-F238E27FC236}">
                <a16:creationId xmlns:a16="http://schemas.microsoft.com/office/drawing/2014/main" id="{BF63EAE4-39AA-4022-9BCE-63228E11229D}"/>
              </a:ext>
            </a:extLst>
          </p:cNvPr>
          <p:cNvSpPr/>
          <p:nvPr/>
        </p:nvSpPr>
        <p:spPr>
          <a:xfrm>
            <a:off x="2377664" y="3613449"/>
            <a:ext cx="274434" cy="276999"/>
          </a:xfrm>
          <a:prstGeom prst="rect">
            <a:avLst/>
          </a:prstGeom>
        </p:spPr>
        <p:txBody>
          <a:bodyPr wrap="none">
            <a:spAutoFit/>
          </a:bodyPr>
          <a:lstStyle/>
          <a:p>
            <a:pPr algn="ctr"/>
            <a:r>
              <a:rPr lang="en-GB" sz="1200" dirty="0">
                <a:latin typeface="Kalam" panose="02000000000000000000" pitchFamily="2" charset="0"/>
                <a:cs typeface="Kalam" panose="02000000000000000000" pitchFamily="2" charset="0"/>
              </a:rPr>
              <a:t>2</a:t>
            </a:r>
          </a:p>
        </p:txBody>
      </p:sp>
      <p:sp>
        <p:nvSpPr>
          <p:cNvPr id="13" name="Rectangle 12">
            <a:extLst>
              <a:ext uri="{FF2B5EF4-FFF2-40B4-BE49-F238E27FC236}">
                <a16:creationId xmlns:a16="http://schemas.microsoft.com/office/drawing/2014/main" id="{B58C46FE-6E4F-49A7-869E-59C9BC68F3EF}"/>
              </a:ext>
            </a:extLst>
          </p:cNvPr>
          <p:cNvSpPr/>
          <p:nvPr/>
        </p:nvSpPr>
        <p:spPr>
          <a:xfrm>
            <a:off x="2876460" y="4076851"/>
            <a:ext cx="231154" cy="276999"/>
          </a:xfrm>
          <a:prstGeom prst="rect">
            <a:avLst/>
          </a:prstGeom>
        </p:spPr>
        <p:txBody>
          <a:bodyPr wrap="none">
            <a:spAutoFit/>
          </a:bodyPr>
          <a:lstStyle/>
          <a:p>
            <a:pPr algn="ctr"/>
            <a:r>
              <a:rPr lang="en-GB" sz="1200" dirty="0">
                <a:latin typeface="Kalam" panose="02000000000000000000" pitchFamily="2" charset="0"/>
                <a:cs typeface="Kalam" panose="02000000000000000000" pitchFamily="2" charset="0"/>
              </a:rPr>
              <a:t>1</a:t>
            </a:r>
          </a:p>
        </p:txBody>
      </p:sp>
      <p:sp>
        <p:nvSpPr>
          <p:cNvPr id="14" name="Rectangle 13">
            <a:extLst>
              <a:ext uri="{FF2B5EF4-FFF2-40B4-BE49-F238E27FC236}">
                <a16:creationId xmlns:a16="http://schemas.microsoft.com/office/drawing/2014/main" id="{281E564F-EB49-4091-B3F9-0FA363D2356D}"/>
              </a:ext>
            </a:extLst>
          </p:cNvPr>
          <p:cNvSpPr/>
          <p:nvPr/>
        </p:nvSpPr>
        <p:spPr>
          <a:xfrm>
            <a:off x="1941721" y="4558072"/>
            <a:ext cx="231154" cy="276999"/>
          </a:xfrm>
          <a:prstGeom prst="rect">
            <a:avLst/>
          </a:prstGeom>
        </p:spPr>
        <p:txBody>
          <a:bodyPr wrap="none">
            <a:spAutoFit/>
          </a:bodyPr>
          <a:lstStyle/>
          <a:p>
            <a:pPr algn="ctr"/>
            <a:r>
              <a:rPr lang="en-GB" sz="1200" dirty="0">
                <a:latin typeface="Kalam" panose="02000000000000000000" pitchFamily="2" charset="0"/>
                <a:cs typeface="Kalam" panose="02000000000000000000" pitchFamily="2" charset="0"/>
              </a:rPr>
              <a:t>1</a:t>
            </a:r>
          </a:p>
        </p:txBody>
      </p:sp>
      <p:sp>
        <p:nvSpPr>
          <p:cNvPr id="3" name="Rectangle 2">
            <a:extLst>
              <a:ext uri="{FF2B5EF4-FFF2-40B4-BE49-F238E27FC236}">
                <a16:creationId xmlns:a16="http://schemas.microsoft.com/office/drawing/2014/main" id="{7B1E6D9B-CA66-4B08-9BF8-3F298AFD53A3}"/>
              </a:ext>
            </a:extLst>
          </p:cNvPr>
          <p:cNvSpPr/>
          <p:nvPr/>
        </p:nvSpPr>
        <p:spPr>
          <a:xfrm>
            <a:off x="447430" y="4986585"/>
            <a:ext cx="3872900" cy="1277786"/>
          </a:xfrm>
          <a:prstGeom prst="rect">
            <a:avLst/>
          </a:prstGeom>
          <a:solidFill>
            <a:srgbClr val="87BD31"/>
          </a:solidFill>
        </p:spPr>
        <p:txBody>
          <a:bodyPr wrap="square" lIns="288000">
            <a:spAutoFit/>
          </a:bodyPr>
          <a:lstStyle/>
          <a:p>
            <a:pPr>
              <a:lnSpc>
                <a:spcPct val="107000"/>
              </a:lnSpc>
              <a:spcAft>
                <a:spcPts val="800"/>
              </a:spcAft>
            </a:pPr>
            <a:r>
              <a:rPr lang="en-US" dirty="0">
                <a:solidFill>
                  <a:schemeClr val="bg1"/>
                </a:solidFill>
              </a:rPr>
              <a:t>Alex has not used zero as a placeholder when calculating 5 </a:t>
            </a:r>
            <a:r>
              <a:rPr lang="en-GB" b="1" dirty="0">
                <a:solidFill>
                  <a:schemeClr val="bg1"/>
                </a:solidFill>
              </a:rPr>
              <a:t>×</a:t>
            </a:r>
            <a:r>
              <a:rPr lang="en-US" dirty="0">
                <a:solidFill>
                  <a:schemeClr val="bg1"/>
                </a:solidFill>
              </a:rPr>
              <a:t> 20, so the answer to this has been recorded as 10 rather than 100.</a:t>
            </a:r>
            <a:endParaRPr lang="en-GB" dirty="0">
              <a:solidFill>
                <a:schemeClr val="bg1"/>
              </a:solidFill>
              <a:latin typeface="Calibri" panose="020F0502020204030204" pitchFamily="34" charset="0"/>
              <a:ea typeface="Calibri" panose="020F0502020204030204" pitchFamily="34" charset="0"/>
              <a:cs typeface="DengXian" panose="02010600030101010101" pitchFamily="2" charset="-122"/>
            </a:endParaRPr>
          </a:p>
        </p:txBody>
      </p:sp>
      <p:graphicFrame>
        <p:nvGraphicFramePr>
          <p:cNvPr id="16" name="Table 15">
            <a:extLst>
              <a:ext uri="{FF2B5EF4-FFF2-40B4-BE49-F238E27FC236}">
                <a16:creationId xmlns:a16="http://schemas.microsoft.com/office/drawing/2014/main" id="{5385F186-3B5F-4867-A768-D604BA38C5D5}"/>
              </a:ext>
            </a:extLst>
          </p:cNvPr>
          <p:cNvGraphicFramePr>
            <a:graphicFrameLocks noGrp="1"/>
          </p:cNvGraphicFramePr>
          <p:nvPr>
            <p:extLst>
              <p:ext uri="{D42A27DB-BD31-4B8C-83A1-F6EECF244321}">
                <p14:modId xmlns:p14="http://schemas.microsoft.com/office/powerpoint/2010/main" val="2434400886"/>
              </p:ext>
            </p:extLst>
          </p:nvPr>
        </p:nvGraphicFramePr>
        <p:xfrm>
          <a:off x="5434571" y="2412068"/>
          <a:ext cx="2316855" cy="2386435"/>
        </p:xfrm>
        <a:graphic>
          <a:graphicData uri="http://schemas.openxmlformats.org/drawingml/2006/table">
            <a:tbl>
              <a:tblPr firstRow="1" bandRow="1">
                <a:tableStyleId>{5C22544A-7EE6-4342-B048-85BDC9FD1C3A}</a:tableStyleId>
              </a:tblPr>
              <a:tblGrid>
                <a:gridCol w="463371">
                  <a:extLst>
                    <a:ext uri="{9D8B030D-6E8A-4147-A177-3AD203B41FA5}">
                      <a16:colId xmlns:a16="http://schemas.microsoft.com/office/drawing/2014/main" val="2195257319"/>
                    </a:ext>
                  </a:extLst>
                </a:gridCol>
                <a:gridCol w="463371">
                  <a:extLst>
                    <a:ext uri="{9D8B030D-6E8A-4147-A177-3AD203B41FA5}">
                      <a16:colId xmlns:a16="http://schemas.microsoft.com/office/drawing/2014/main" val="1098593698"/>
                    </a:ext>
                  </a:extLst>
                </a:gridCol>
                <a:gridCol w="463371">
                  <a:extLst>
                    <a:ext uri="{9D8B030D-6E8A-4147-A177-3AD203B41FA5}">
                      <a16:colId xmlns:a16="http://schemas.microsoft.com/office/drawing/2014/main" val="941069793"/>
                    </a:ext>
                  </a:extLst>
                </a:gridCol>
                <a:gridCol w="463371">
                  <a:extLst>
                    <a:ext uri="{9D8B030D-6E8A-4147-A177-3AD203B41FA5}">
                      <a16:colId xmlns:a16="http://schemas.microsoft.com/office/drawing/2014/main" val="3990929474"/>
                    </a:ext>
                  </a:extLst>
                </a:gridCol>
                <a:gridCol w="463371">
                  <a:extLst>
                    <a:ext uri="{9D8B030D-6E8A-4147-A177-3AD203B41FA5}">
                      <a16:colId xmlns:a16="http://schemas.microsoft.com/office/drawing/2014/main" val="1160449551"/>
                    </a:ext>
                  </a:extLst>
                </a:gridCol>
              </a:tblGrid>
              <a:tr h="477287">
                <a:tc>
                  <a:txBody>
                    <a:bodyPr/>
                    <a:lstStyle/>
                    <a:p>
                      <a:endParaRPr lang="en-GB" dirty="0"/>
                    </a:p>
                  </a:txBody>
                  <a:tcPr>
                    <a:lnL w="12700" cap="flat" cmpd="sng" algn="ctr">
                      <a:solidFill>
                        <a:schemeClr val="tx2">
                          <a:lumMod val="60000"/>
                          <a:lumOff val="40000"/>
                        </a:schemeClr>
                      </a:solidFill>
                      <a:prstDash val="solid"/>
                      <a:round/>
                      <a:headEnd type="none" w="med" len="med"/>
                      <a:tailEnd type="none" w="med" len="med"/>
                    </a:lnL>
                    <a:lnR w="12700" cap="flat" cmpd="sng" algn="ctr">
                      <a:solidFill>
                        <a:schemeClr val="tx2">
                          <a:lumMod val="60000"/>
                          <a:lumOff val="40000"/>
                        </a:schemeClr>
                      </a:solidFill>
                      <a:prstDash val="solid"/>
                      <a:round/>
                      <a:headEnd type="none" w="med" len="med"/>
                      <a:tailEnd type="none" w="med" len="med"/>
                    </a:lnR>
                    <a:lnT w="12700" cap="flat" cmpd="sng" algn="ctr">
                      <a:solidFill>
                        <a:schemeClr val="tx2">
                          <a:lumMod val="60000"/>
                          <a:lumOff val="40000"/>
                        </a:schemeClr>
                      </a:solidFill>
                      <a:prstDash val="solid"/>
                      <a:round/>
                      <a:headEnd type="none" w="med" len="med"/>
                      <a:tailEnd type="none" w="med" len="med"/>
                    </a:lnT>
                    <a:lnB w="12700" cap="flat" cmpd="sng" algn="ctr">
                      <a:solidFill>
                        <a:schemeClr val="tx2">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b="0" dirty="0">
                        <a:solidFill>
                          <a:schemeClr val="tx1"/>
                        </a:solidFill>
                      </a:endParaRPr>
                    </a:p>
                  </a:txBody>
                  <a:tcPr anchor="ctr">
                    <a:lnL w="12700" cap="flat" cmpd="sng" algn="ctr">
                      <a:solidFill>
                        <a:schemeClr val="tx2">
                          <a:lumMod val="60000"/>
                          <a:lumOff val="40000"/>
                        </a:schemeClr>
                      </a:solidFill>
                      <a:prstDash val="solid"/>
                      <a:round/>
                      <a:headEnd type="none" w="med" len="med"/>
                      <a:tailEnd type="none" w="med" len="med"/>
                    </a:lnL>
                    <a:lnR w="12700" cap="flat" cmpd="sng" algn="ctr">
                      <a:solidFill>
                        <a:schemeClr val="tx2">
                          <a:lumMod val="60000"/>
                          <a:lumOff val="40000"/>
                        </a:schemeClr>
                      </a:solidFill>
                      <a:prstDash val="solid"/>
                      <a:round/>
                      <a:headEnd type="none" w="med" len="med"/>
                      <a:tailEnd type="none" w="med" len="med"/>
                    </a:lnR>
                    <a:lnT w="12700" cap="flat" cmpd="sng" algn="ctr">
                      <a:solidFill>
                        <a:schemeClr val="tx2">
                          <a:lumMod val="60000"/>
                          <a:lumOff val="40000"/>
                        </a:schemeClr>
                      </a:solidFill>
                      <a:prstDash val="solid"/>
                      <a:round/>
                      <a:headEnd type="none" w="med" len="med"/>
                      <a:tailEnd type="none" w="med" len="med"/>
                    </a:lnT>
                    <a:lnB w="12700" cap="flat" cmpd="sng" algn="ctr">
                      <a:solidFill>
                        <a:schemeClr val="tx2">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GB" sz="1800" b="0" dirty="0">
                          <a:solidFill>
                            <a:schemeClr val="tx1"/>
                          </a:solidFill>
                          <a:effectLst/>
                          <a:latin typeface="Calibri" panose="020F0502020204030204" pitchFamily="34" charset="0"/>
                          <a:ea typeface="Calibri" panose="020F0502020204030204" pitchFamily="34" charset="0"/>
                          <a:cs typeface="DengXian" panose="02010600030101010101" pitchFamily="2" charset="-122"/>
                        </a:rPr>
                        <a:t>2</a:t>
                      </a:r>
                    </a:p>
                  </a:txBody>
                  <a:tcPr marL="68580" marR="68580" marT="0" marB="0" anchor="ctr">
                    <a:lnL w="12700" cap="flat" cmpd="sng" algn="ctr">
                      <a:solidFill>
                        <a:schemeClr val="tx2">
                          <a:lumMod val="60000"/>
                          <a:lumOff val="40000"/>
                        </a:schemeClr>
                      </a:solidFill>
                      <a:prstDash val="solid"/>
                      <a:round/>
                      <a:headEnd type="none" w="med" len="med"/>
                      <a:tailEnd type="none" w="med" len="med"/>
                    </a:lnL>
                    <a:lnR w="12700" cap="flat" cmpd="sng" algn="ctr">
                      <a:solidFill>
                        <a:schemeClr val="tx2">
                          <a:lumMod val="60000"/>
                          <a:lumOff val="40000"/>
                        </a:schemeClr>
                      </a:solidFill>
                      <a:prstDash val="solid"/>
                      <a:round/>
                      <a:headEnd type="none" w="med" len="med"/>
                      <a:tailEnd type="none" w="med" len="med"/>
                    </a:lnR>
                    <a:lnT w="12700" cap="flat" cmpd="sng" algn="ctr">
                      <a:solidFill>
                        <a:schemeClr val="tx2">
                          <a:lumMod val="60000"/>
                          <a:lumOff val="40000"/>
                        </a:schemeClr>
                      </a:solidFill>
                      <a:prstDash val="solid"/>
                      <a:round/>
                      <a:headEnd type="none" w="med" len="med"/>
                      <a:tailEnd type="none" w="med" len="med"/>
                    </a:lnT>
                    <a:lnB w="12700" cap="flat" cmpd="sng" algn="ctr">
                      <a:solidFill>
                        <a:schemeClr val="tx2">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800" b="0" dirty="0">
                          <a:solidFill>
                            <a:schemeClr val="tx1"/>
                          </a:solidFill>
                          <a:effectLst/>
                          <a:latin typeface="Calibri" panose="020F0502020204030204" pitchFamily="34" charset="0"/>
                          <a:ea typeface="Calibri" panose="020F0502020204030204" pitchFamily="34" charset="0"/>
                          <a:cs typeface="DengXian" panose="02010600030101010101" pitchFamily="2" charset="-122"/>
                        </a:rPr>
                        <a:t>4</a:t>
                      </a:r>
                      <a:endParaRPr lang="en-GB" sz="1800" b="0" dirty="0">
                        <a:solidFill>
                          <a:schemeClr val="tx1"/>
                        </a:solidFill>
                        <a:effectLst/>
                        <a:latin typeface="Calibri" panose="020F0502020204030204" pitchFamily="34" charset="0"/>
                        <a:ea typeface="Calibri" panose="020F0502020204030204" pitchFamily="34" charset="0"/>
                        <a:cs typeface="DengXian" panose="02010600030101010101" pitchFamily="2" charset="-122"/>
                      </a:endParaRPr>
                    </a:p>
                  </a:txBody>
                  <a:tcPr marL="68580" marR="68580" marT="0" marB="0" anchor="ctr">
                    <a:lnL w="12700" cap="flat" cmpd="sng" algn="ctr">
                      <a:solidFill>
                        <a:schemeClr val="tx2">
                          <a:lumMod val="60000"/>
                          <a:lumOff val="40000"/>
                        </a:schemeClr>
                      </a:solidFill>
                      <a:prstDash val="solid"/>
                      <a:round/>
                      <a:headEnd type="none" w="med" len="med"/>
                      <a:tailEnd type="none" w="med" len="med"/>
                    </a:lnL>
                    <a:lnR w="12700" cap="flat" cmpd="sng" algn="ctr">
                      <a:solidFill>
                        <a:schemeClr val="tx2">
                          <a:lumMod val="60000"/>
                          <a:lumOff val="40000"/>
                        </a:schemeClr>
                      </a:solidFill>
                      <a:prstDash val="solid"/>
                      <a:round/>
                      <a:headEnd type="none" w="med" len="med"/>
                      <a:tailEnd type="none" w="med" len="med"/>
                    </a:lnR>
                    <a:lnT w="12700" cap="flat" cmpd="sng" algn="ctr">
                      <a:solidFill>
                        <a:schemeClr val="tx2">
                          <a:lumMod val="60000"/>
                          <a:lumOff val="40000"/>
                        </a:schemeClr>
                      </a:solidFill>
                      <a:prstDash val="solid"/>
                      <a:round/>
                      <a:headEnd type="none" w="med" len="med"/>
                      <a:tailEnd type="none" w="med" len="med"/>
                    </a:lnT>
                    <a:lnB w="12700" cap="flat" cmpd="sng" algn="ctr">
                      <a:solidFill>
                        <a:schemeClr val="tx2">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800" b="0" dirty="0">
                          <a:solidFill>
                            <a:schemeClr val="tx1"/>
                          </a:solidFill>
                          <a:effectLst/>
                        </a:rPr>
                        <a:t>5</a:t>
                      </a:r>
                      <a:endParaRPr lang="en-GB" sz="1800" b="0" dirty="0">
                        <a:solidFill>
                          <a:schemeClr val="tx1"/>
                        </a:solidFill>
                        <a:effectLst/>
                        <a:latin typeface="Calibri" panose="020F0502020204030204" pitchFamily="34" charset="0"/>
                        <a:ea typeface="Calibri" panose="020F0502020204030204" pitchFamily="34" charset="0"/>
                        <a:cs typeface="DengXian" panose="02010600030101010101" pitchFamily="2" charset="-122"/>
                      </a:endParaRPr>
                    </a:p>
                  </a:txBody>
                  <a:tcPr marL="68580" marR="68580" marT="0" marB="0" anchor="ctr">
                    <a:lnL w="12700" cap="flat" cmpd="sng" algn="ctr">
                      <a:solidFill>
                        <a:schemeClr val="tx2">
                          <a:lumMod val="60000"/>
                          <a:lumOff val="40000"/>
                        </a:schemeClr>
                      </a:solidFill>
                      <a:prstDash val="solid"/>
                      <a:round/>
                      <a:headEnd type="none" w="med" len="med"/>
                      <a:tailEnd type="none" w="med" len="med"/>
                    </a:lnL>
                    <a:lnR w="12700" cap="flat" cmpd="sng" algn="ctr">
                      <a:solidFill>
                        <a:schemeClr val="tx2">
                          <a:lumMod val="60000"/>
                          <a:lumOff val="40000"/>
                        </a:schemeClr>
                      </a:solidFill>
                      <a:prstDash val="solid"/>
                      <a:round/>
                      <a:headEnd type="none" w="med" len="med"/>
                      <a:tailEnd type="none" w="med" len="med"/>
                    </a:lnR>
                    <a:lnT w="12700" cap="flat" cmpd="sng" algn="ctr">
                      <a:solidFill>
                        <a:schemeClr val="tx2">
                          <a:lumMod val="60000"/>
                          <a:lumOff val="40000"/>
                        </a:schemeClr>
                      </a:solidFill>
                      <a:prstDash val="solid"/>
                      <a:round/>
                      <a:headEnd type="none" w="med" len="med"/>
                      <a:tailEnd type="none" w="med" len="med"/>
                    </a:lnT>
                    <a:lnB w="12700" cap="flat" cmpd="sng" algn="ctr">
                      <a:solidFill>
                        <a:schemeClr val="tx2">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78705899"/>
                  </a:ext>
                </a:extLst>
              </a:tr>
              <a:tr h="477287">
                <a:tc>
                  <a:txBody>
                    <a:bodyPr/>
                    <a:lstStyle/>
                    <a:p>
                      <a:endParaRPr lang="en-GB" dirty="0"/>
                    </a:p>
                  </a:txBody>
                  <a:tcPr>
                    <a:lnL w="12700" cap="flat" cmpd="sng" algn="ctr">
                      <a:solidFill>
                        <a:schemeClr val="tx2">
                          <a:lumMod val="60000"/>
                          <a:lumOff val="40000"/>
                        </a:schemeClr>
                      </a:solidFill>
                      <a:prstDash val="solid"/>
                      <a:round/>
                      <a:headEnd type="none" w="med" len="med"/>
                      <a:tailEnd type="none" w="med" len="med"/>
                    </a:lnL>
                    <a:lnR w="12700" cap="flat" cmpd="sng" algn="ctr">
                      <a:solidFill>
                        <a:schemeClr val="tx2">
                          <a:lumMod val="60000"/>
                          <a:lumOff val="40000"/>
                        </a:schemeClr>
                      </a:solidFill>
                      <a:prstDash val="solid"/>
                      <a:round/>
                      <a:headEnd type="none" w="med" len="med"/>
                      <a:tailEnd type="none" w="med" len="med"/>
                    </a:lnR>
                    <a:lnT w="12700" cap="flat" cmpd="sng" algn="ctr">
                      <a:solidFill>
                        <a:schemeClr val="tx2">
                          <a:lumMod val="60000"/>
                          <a:lumOff val="40000"/>
                        </a:schemeClr>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800" b="0" kern="1200" dirty="0">
                          <a:solidFill>
                            <a:schemeClr val="dk1"/>
                          </a:solidFill>
                          <a:effectLst/>
                          <a:latin typeface="+mn-lt"/>
                          <a:ea typeface="+mn-ea"/>
                          <a:cs typeface="+mn-cs"/>
                        </a:rPr>
                        <a:t>×</a:t>
                      </a:r>
                      <a:endParaRPr lang="en-GB" b="0" dirty="0">
                        <a:solidFill>
                          <a:schemeClr val="tx1"/>
                        </a:solidFill>
                      </a:endParaRPr>
                    </a:p>
                  </a:txBody>
                  <a:tcPr anchor="ctr">
                    <a:lnL w="12700" cap="flat" cmpd="sng" algn="ctr">
                      <a:solidFill>
                        <a:schemeClr val="tx2">
                          <a:lumMod val="60000"/>
                          <a:lumOff val="40000"/>
                        </a:schemeClr>
                      </a:solidFill>
                      <a:prstDash val="solid"/>
                      <a:round/>
                      <a:headEnd type="none" w="med" len="med"/>
                      <a:tailEnd type="none" w="med" len="med"/>
                    </a:lnL>
                    <a:lnR w="12700" cap="flat" cmpd="sng" algn="ctr">
                      <a:solidFill>
                        <a:schemeClr val="tx2">
                          <a:lumMod val="60000"/>
                          <a:lumOff val="40000"/>
                        </a:schemeClr>
                      </a:solidFill>
                      <a:prstDash val="solid"/>
                      <a:round/>
                      <a:headEnd type="none" w="med" len="med"/>
                      <a:tailEnd type="none" w="med" len="med"/>
                    </a:lnR>
                    <a:lnT w="12700" cap="flat" cmpd="sng" algn="ctr">
                      <a:solidFill>
                        <a:schemeClr val="tx2">
                          <a:lumMod val="60000"/>
                          <a:lumOff val="40000"/>
                        </a:schemeClr>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endParaRPr lang="en-GB" sz="1800" b="0" dirty="0">
                        <a:solidFill>
                          <a:schemeClr val="tx1"/>
                        </a:solidFill>
                        <a:effectLst/>
                        <a:latin typeface="Calibri" panose="020F0502020204030204" pitchFamily="34" charset="0"/>
                        <a:ea typeface="Calibri" panose="020F0502020204030204" pitchFamily="34" charset="0"/>
                        <a:cs typeface="DengXian" panose="02010600030101010101" pitchFamily="2" charset="-122"/>
                      </a:endParaRPr>
                    </a:p>
                  </a:txBody>
                  <a:tcPr marL="68580" marR="68580" marT="0" marB="0" anchor="ctr">
                    <a:lnL w="12700" cap="flat" cmpd="sng" algn="ctr">
                      <a:solidFill>
                        <a:schemeClr val="tx2">
                          <a:lumMod val="60000"/>
                          <a:lumOff val="40000"/>
                        </a:schemeClr>
                      </a:solidFill>
                      <a:prstDash val="solid"/>
                      <a:round/>
                      <a:headEnd type="none" w="med" len="med"/>
                      <a:tailEnd type="none" w="med" len="med"/>
                    </a:lnL>
                    <a:lnR w="12700" cap="flat" cmpd="sng" algn="ctr">
                      <a:solidFill>
                        <a:schemeClr val="tx2">
                          <a:lumMod val="60000"/>
                          <a:lumOff val="40000"/>
                        </a:schemeClr>
                      </a:solidFill>
                      <a:prstDash val="solid"/>
                      <a:round/>
                      <a:headEnd type="none" w="med" len="med"/>
                      <a:tailEnd type="none" w="med" len="med"/>
                    </a:lnR>
                    <a:lnT w="12700" cap="flat" cmpd="sng" algn="ctr">
                      <a:solidFill>
                        <a:schemeClr val="tx2">
                          <a:lumMod val="60000"/>
                          <a:lumOff val="40000"/>
                        </a:schemeClr>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800" b="0" dirty="0">
                          <a:solidFill>
                            <a:schemeClr val="tx1"/>
                          </a:solidFill>
                          <a:effectLst/>
                        </a:rPr>
                        <a:t>7</a:t>
                      </a:r>
                      <a:endParaRPr lang="en-GB" sz="1800" b="0" dirty="0">
                        <a:solidFill>
                          <a:schemeClr val="tx1"/>
                        </a:solidFill>
                        <a:effectLst/>
                        <a:latin typeface="Calibri" panose="020F0502020204030204" pitchFamily="34" charset="0"/>
                        <a:ea typeface="Calibri" panose="020F0502020204030204" pitchFamily="34" charset="0"/>
                        <a:cs typeface="DengXian" panose="02010600030101010101" pitchFamily="2" charset="-122"/>
                      </a:endParaRPr>
                    </a:p>
                  </a:txBody>
                  <a:tcPr marL="68580" marR="68580" marT="0" marB="0" anchor="ctr">
                    <a:lnL w="12700" cap="flat" cmpd="sng" algn="ctr">
                      <a:solidFill>
                        <a:schemeClr val="tx2">
                          <a:lumMod val="60000"/>
                          <a:lumOff val="40000"/>
                        </a:schemeClr>
                      </a:solidFill>
                      <a:prstDash val="solid"/>
                      <a:round/>
                      <a:headEnd type="none" w="med" len="med"/>
                      <a:tailEnd type="none" w="med" len="med"/>
                    </a:lnL>
                    <a:lnR w="12700" cap="flat" cmpd="sng" algn="ctr">
                      <a:solidFill>
                        <a:schemeClr val="tx2">
                          <a:lumMod val="60000"/>
                          <a:lumOff val="40000"/>
                        </a:schemeClr>
                      </a:solidFill>
                      <a:prstDash val="solid"/>
                      <a:round/>
                      <a:headEnd type="none" w="med" len="med"/>
                      <a:tailEnd type="none" w="med" len="med"/>
                    </a:lnR>
                    <a:lnT w="12700" cap="flat" cmpd="sng" algn="ctr">
                      <a:solidFill>
                        <a:schemeClr val="tx2">
                          <a:lumMod val="60000"/>
                          <a:lumOff val="40000"/>
                        </a:schemeClr>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800" b="0" dirty="0">
                          <a:solidFill>
                            <a:schemeClr val="tx1"/>
                          </a:solidFill>
                          <a:effectLst/>
                          <a:latin typeface="Calibri" panose="020F0502020204030204" pitchFamily="34" charset="0"/>
                          <a:ea typeface="Calibri" panose="020F0502020204030204" pitchFamily="34" charset="0"/>
                          <a:cs typeface="DengXian" panose="02010600030101010101" pitchFamily="2" charset="-122"/>
                        </a:rPr>
                        <a:t>3</a:t>
                      </a:r>
                      <a:endParaRPr lang="en-GB" sz="1800" b="0" dirty="0">
                        <a:solidFill>
                          <a:schemeClr val="tx1"/>
                        </a:solidFill>
                        <a:effectLst/>
                        <a:latin typeface="Calibri" panose="020F0502020204030204" pitchFamily="34" charset="0"/>
                        <a:ea typeface="Calibri" panose="020F0502020204030204" pitchFamily="34" charset="0"/>
                        <a:cs typeface="DengXian" panose="02010600030101010101" pitchFamily="2" charset="-122"/>
                      </a:endParaRPr>
                    </a:p>
                  </a:txBody>
                  <a:tcPr marL="68580" marR="68580" marT="0" marB="0" anchor="ctr">
                    <a:lnL w="12700" cap="flat" cmpd="sng" algn="ctr">
                      <a:solidFill>
                        <a:schemeClr val="tx2">
                          <a:lumMod val="60000"/>
                          <a:lumOff val="40000"/>
                        </a:schemeClr>
                      </a:solidFill>
                      <a:prstDash val="solid"/>
                      <a:round/>
                      <a:headEnd type="none" w="med" len="med"/>
                      <a:tailEnd type="none" w="med" len="med"/>
                    </a:lnL>
                    <a:lnR w="12700" cap="flat" cmpd="sng" algn="ctr">
                      <a:solidFill>
                        <a:schemeClr val="tx2">
                          <a:lumMod val="60000"/>
                          <a:lumOff val="40000"/>
                        </a:schemeClr>
                      </a:solidFill>
                      <a:prstDash val="solid"/>
                      <a:round/>
                      <a:headEnd type="none" w="med" len="med"/>
                      <a:tailEnd type="none" w="med" len="med"/>
                    </a:lnR>
                    <a:lnT w="12700" cap="flat" cmpd="sng" algn="ctr">
                      <a:solidFill>
                        <a:schemeClr val="tx2">
                          <a:lumMod val="60000"/>
                          <a:lumOff val="40000"/>
                        </a:schemeClr>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61239092"/>
                  </a:ext>
                </a:extLst>
              </a:tr>
              <a:tr h="477287">
                <a:tc>
                  <a:txBody>
                    <a:bodyPr/>
                    <a:lstStyle/>
                    <a:p>
                      <a:endParaRPr lang="en-GB" b="1" dirty="0">
                        <a:solidFill>
                          <a:srgbClr val="7CAD2D"/>
                        </a:solidFill>
                        <a:latin typeface="Kalam" panose="02000000000000000000" pitchFamily="2" charset="0"/>
                        <a:cs typeface="Kalam" panose="02000000000000000000" pitchFamily="2" charset="0"/>
                      </a:endParaRPr>
                    </a:p>
                  </a:txBody>
                  <a:tcPr>
                    <a:lnL w="12700" cap="flat" cmpd="sng" algn="ctr">
                      <a:solidFill>
                        <a:schemeClr val="tx2">
                          <a:lumMod val="60000"/>
                          <a:lumOff val="40000"/>
                        </a:schemeClr>
                      </a:solidFill>
                      <a:prstDash val="solid"/>
                      <a:round/>
                      <a:headEnd type="none" w="med" len="med"/>
                      <a:tailEnd type="none" w="med" len="med"/>
                    </a:lnL>
                    <a:lnR w="12700" cap="flat" cmpd="sng" algn="ctr">
                      <a:solidFill>
                        <a:schemeClr val="tx2">
                          <a:lumMod val="60000"/>
                          <a:lumOff val="40000"/>
                        </a:schemeClr>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chemeClr val="tx2">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b="0" dirty="0">
                        <a:solidFill>
                          <a:schemeClr val="tx1"/>
                        </a:solidFill>
                        <a:latin typeface="Kalam" panose="02000000000000000000" pitchFamily="2" charset="0"/>
                        <a:cs typeface="Kalam" panose="02000000000000000000" pitchFamily="2" charset="0"/>
                      </a:endParaRPr>
                    </a:p>
                  </a:txBody>
                  <a:tcPr>
                    <a:lnL w="12700" cap="flat" cmpd="sng" algn="ctr">
                      <a:solidFill>
                        <a:schemeClr val="tx2">
                          <a:lumMod val="60000"/>
                          <a:lumOff val="40000"/>
                        </a:schemeClr>
                      </a:solidFill>
                      <a:prstDash val="solid"/>
                      <a:round/>
                      <a:headEnd type="none" w="med" len="med"/>
                      <a:tailEnd type="none" w="med" len="med"/>
                    </a:lnL>
                    <a:lnR w="12700" cap="flat" cmpd="sng" algn="ctr">
                      <a:solidFill>
                        <a:schemeClr val="tx2">
                          <a:lumMod val="60000"/>
                          <a:lumOff val="40000"/>
                        </a:schemeClr>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chemeClr val="tx2">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b="0" dirty="0">
                          <a:solidFill>
                            <a:schemeClr val="tx1"/>
                          </a:solidFill>
                          <a:latin typeface="Kalam" panose="02000000000000000000" pitchFamily="2" charset="0"/>
                          <a:cs typeface="Kalam" panose="02000000000000000000" pitchFamily="2" charset="0"/>
                        </a:rPr>
                        <a:t>7</a:t>
                      </a:r>
                    </a:p>
                  </a:txBody>
                  <a:tcPr>
                    <a:lnL w="12700" cap="flat" cmpd="sng" algn="ctr">
                      <a:solidFill>
                        <a:schemeClr val="tx2">
                          <a:lumMod val="60000"/>
                          <a:lumOff val="40000"/>
                        </a:schemeClr>
                      </a:solidFill>
                      <a:prstDash val="solid"/>
                      <a:round/>
                      <a:headEnd type="none" w="med" len="med"/>
                      <a:tailEnd type="none" w="med" len="med"/>
                    </a:lnL>
                    <a:lnR w="12700" cap="flat" cmpd="sng" algn="ctr">
                      <a:solidFill>
                        <a:schemeClr val="tx2">
                          <a:lumMod val="60000"/>
                          <a:lumOff val="40000"/>
                        </a:schemeClr>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chemeClr val="tx2">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b="0" dirty="0">
                          <a:solidFill>
                            <a:schemeClr val="tx1"/>
                          </a:solidFill>
                          <a:latin typeface="Kalam" panose="02000000000000000000" pitchFamily="2" charset="0"/>
                          <a:cs typeface="Kalam" panose="02000000000000000000" pitchFamily="2" charset="0"/>
                        </a:rPr>
                        <a:t>2</a:t>
                      </a:r>
                    </a:p>
                  </a:txBody>
                  <a:tcPr>
                    <a:lnL w="12700" cap="flat" cmpd="sng" algn="ctr">
                      <a:solidFill>
                        <a:schemeClr val="tx2">
                          <a:lumMod val="60000"/>
                          <a:lumOff val="40000"/>
                        </a:schemeClr>
                      </a:solidFill>
                      <a:prstDash val="solid"/>
                      <a:round/>
                      <a:headEnd type="none" w="med" len="med"/>
                      <a:tailEnd type="none" w="med" len="med"/>
                    </a:lnL>
                    <a:lnR w="12700" cap="flat" cmpd="sng" algn="ctr">
                      <a:solidFill>
                        <a:schemeClr val="tx2">
                          <a:lumMod val="60000"/>
                          <a:lumOff val="40000"/>
                        </a:schemeClr>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chemeClr val="tx2">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b="0" dirty="0">
                          <a:solidFill>
                            <a:schemeClr val="tx1"/>
                          </a:solidFill>
                          <a:latin typeface="Kalam" panose="02000000000000000000" pitchFamily="2" charset="0"/>
                          <a:cs typeface="Kalam" panose="02000000000000000000" pitchFamily="2" charset="0"/>
                        </a:rPr>
                        <a:t>5</a:t>
                      </a:r>
                    </a:p>
                  </a:txBody>
                  <a:tcPr>
                    <a:lnL w="12700" cap="flat" cmpd="sng" algn="ctr">
                      <a:solidFill>
                        <a:schemeClr val="tx2">
                          <a:lumMod val="60000"/>
                          <a:lumOff val="40000"/>
                        </a:schemeClr>
                      </a:solidFill>
                      <a:prstDash val="solid"/>
                      <a:round/>
                      <a:headEnd type="none" w="med" len="med"/>
                      <a:tailEnd type="none" w="med" len="med"/>
                    </a:lnL>
                    <a:lnR w="12700" cap="flat" cmpd="sng" algn="ctr">
                      <a:solidFill>
                        <a:schemeClr val="tx2">
                          <a:lumMod val="60000"/>
                          <a:lumOff val="40000"/>
                        </a:schemeClr>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chemeClr val="tx2">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820595473"/>
                  </a:ext>
                </a:extLst>
              </a:tr>
              <a:tr h="477287">
                <a:tc>
                  <a:txBody>
                    <a:bodyPr/>
                    <a:lstStyle/>
                    <a:p>
                      <a:pPr algn="ctr"/>
                      <a:r>
                        <a:rPr lang="en-GB" b="0" dirty="0">
                          <a:solidFill>
                            <a:schemeClr val="tx1"/>
                          </a:solidFill>
                          <a:latin typeface="Kalam" panose="02000000000000000000" pitchFamily="2" charset="0"/>
                          <a:cs typeface="Kalam" panose="02000000000000000000" pitchFamily="2" charset="0"/>
                        </a:rPr>
                        <a:t>1</a:t>
                      </a:r>
                    </a:p>
                  </a:txBody>
                  <a:tcPr>
                    <a:lnL w="12700" cap="flat" cmpd="sng" algn="ctr">
                      <a:solidFill>
                        <a:schemeClr val="tx2">
                          <a:lumMod val="60000"/>
                          <a:lumOff val="40000"/>
                        </a:schemeClr>
                      </a:solidFill>
                      <a:prstDash val="solid"/>
                      <a:round/>
                      <a:headEnd type="none" w="med" len="med"/>
                      <a:tailEnd type="none" w="med" len="med"/>
                    </a:lnL>
                    <a:lnR w="12700" cap="flat" cmpd="sng" algn="ctr">
                      <a:solidFill>
                        <a:schemeClr val="tx2">
                          <a:lumMod val="60000"/>
                          <a:lumOff val="40000"/>
                        </a:schemeClr>
                      </a:solidFill>
                      <a:prstDash val="solid"/>
                      <a:round/>
                      <a:headEnd type="none" w="med" len="med"/>
                      <a:tailEnd type="none" w="med" len="med"/>
                    </a:lnR>
                    <a:lnT w="12700" cap="flat" cmpd="sng" algn="ctr">
                      <a:solidFill>
                        <a:schemeClr val="tx2">
                          <a:lumMod val="60000"/>
                          <a:lumOff val="40000"/>
                        </a:schemeClr>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b="0" dirty="0">
                          <a:solidFill>
                            <a:schemeClr val="tx1"/>
                          </a:solidFill>
                          <a:latin typeface="Kalam" panose="02000000000000000000" pitchFamily="2" charset="0"/>
                          <a:cs typeface="Kalam" panose="02000000000000000000" pitchFamily="2" charset="0"/>
                        </a:rPr>
                        <a:t>7</a:t>
                      </a:r>
                    </a:p>
                  </a:txBody>
                  <a:tcPr>
                    <a:lnL w="12700" cap="flat" cmpd="sng" algn="ctr">
                      <a:solidFill>
                        <a:schemeClr val="tx2">
                          <a:lumMod val="60000"/>
                          <a:lumOff val="40000"/>
                        </a:schemeClr>
                      </a:solidFill>
                      <a:prstDash val="solid"/>
                      <a:round/>
                      <a:headEnd type="none" w="med" len="med"/>
                      <a:tailEnd type="none" w="med" len="med"/>
                    </a:lnL>
                    <a:lnR w="12700" cap="flat" cmpd="sng" algn="ctr">
                      <a:solidFill>
                        <a:schemeClr val="tx2">
                          <a:lumMod val="60000"/>
                          <a:lumOff val="40000"/>
                        </a:schemeClr>
                      </a:solidFill>
                      <a:prstDash val="solid"/>
                      <a:round/>
                      <a:headEnd type="none" w="med" len="med"/>
                      <a:tailEnd type="none" w="med" len="med"/>
                    </a:lnR>
                    <a:lnT w="12700" cap="flat" cmpd="sng" algn="ctr">
                      <a:solidFill>
                        <a:schemeClr val="tx2">
                          <a:lumMod val="60000"/>
                          <a:lumOff val="40000"/>
                        </a:schemeClr>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b="0" dirty="0">
                          <a:solidFill>
                            <a:schemeClr val="tx1"/>
                          </a:solidFill>
                          <a:latin typeface="Kalam" panose="02000000000000000000" pitchFamily="2" charset="0"/>
                          <a:cs typeface="Kalam" panose="02000000000000000000" pitchFamily="2" charset="0"/>
                        </a:rPr>
                        <a:t>1</a:t>
                      </a:r>
                    </a:p>
                  </a:txBody>
                  <a:tcPr>
                    <a:lnL w="12700" cap="flat" cmpd="sng" algn="ctr">
                      <a:solidFill>
                        <a:schemeClr val="tx2">
                          <a:lumMod val="60000"/>
                          <a:lumOff val="40000"/>
                        </a:schemeClr>
                      </a:solidFill>
                      <a:prstDash val="solid"/>
                      <a:round/>
                      <a:headEnd type="none" w="med" len="med"/>
                      <a:tailEnd type="none" w="med" len="med"/>
                    </a:lnL>
                    <a:lnR w="12700" cap="flat" cmpd="sng" algn="ctr">
                      <a:solidFill>
                        <a:schemeClr val="tx2">
                          <a:lumMod val="60000"/>
                          <a:lumOff val="40000"/>
                        </a:schemeClr>
                      </a:solidFill>
                      <a:prstDash val="solid"/>
                      <a:round/>
                      <a:headEnd type="none" w="med" len="med"/>
                      <a:tailEnd type="none" w="med" len="med"/>
                    </a:lnR>
                    <a:lnT w="12700" cap="flat" cmpd="sng" algn="ctr">
                      <a:solidFill>
                        <a:schemeClr val="tx2">
                          <a:lumMod val="60000"/>
                          <a:lumOff val="40000"/>
                        </a:schemeClr>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b="0" dirty="0">
                          <a:solidFill>
                            <a:schemeClr val="tx1"/>
                          </a:solidFill>
                          <a:latin typeface="Kalam" panose="02000000000000000000" pitchFamily="2" charset="0"/>
                          <a:cs typeface="Kalam" panose="02000000000000000000" pitchFamily="2" charset="0"/>
                        </a:rPr>
                        <a:t>5</a:t>
                      </a:r>
                    </a:p>
                  </a:txBody>
                  <a:tcPr>
                    <a:lnL w="12700" cap="flat" cmpd="sng" algn="ctr">
                      <a:solidFill>
                        <a:schemeClr val="tx2">
                          <a:lumMod val="60000"/>
                          <a:lumOff val="40000"/>
                        </a:schemeClr>
                      </a:solidFill>
                      <a:prstDash val="solid"/>
                      <a:round/>
                      <a:headEnd type="none" w="med" len="med"/>
                      <a:tailEnd type="none" w="med" len="med"/>
                    </a:lnL>
                    <a:lnR w="12700" cap="flat" cmpd="sng" algn="ctr">
                      <a:solidFill>
                        <a:schemeClr val="tx2">
                          <a:lumMod val="60000"/>
                          <a:lumOff val="40000"/>
                        </a:schemeClr>
                      </a:solidFill>
                      <a:prstDash val="solid"/>
                      <a:round/>
                      <a:headEnd type="none" w="med" len="med"/>
                      <a:tailEnd type="none" w="med" len="med"/>
                    </a:lnR>
                    <a:lnT w="12700" cap="flat" cmpd="sng" algn="ctr">
                      <a:solidFill>
                        <a:schemeClr val="tx2">
                          <a:lumMod val="60000"/>
                          <a:lumOff val="40000"/>
                        </a:schemeClr>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b="0" dirty="0">
                          <a:solidFill>
                            <a:schemeClr val="tx1"/>
                          </a:solidFill>
                          <a:latin typeface="Kalam" panose="02000000000000000000" pitchFamily="2" charset="0"/>
                          <a:cs typeface="Kalam" panose="02000000000000000000" pitchFamily="2" charset="0"/>
                        </a:rPr>
                        <a:t>0</a:t>
                      </a:r>
                    </a:p>
                  </a:txBody>
                  <a:tcPr>
                    <a:lnL w="12700" cap="flat" cmpd="sng" algn="ctr">
                      <a:solidFill>
                        <a:schemeClr val="tx2">
                          <a:lumMod val="60000"/>
                          <a:lumOff val="40000"/>
                        </a:schemeClr>
                      </a:solidFill>
                      <a:prstDash val="solid"/>
                      <a:round/>
                      <a:headEnd type="none" w="med" len="med"/>
                      <a:tailEnd type="none" w="med" len="med"/>
                    </a:lnL>
                    <a:lnR w="12700" cap="flat" cmpd="sng" algn="ctr">
                      <a:solidFill>
                        <a:schemeClr val="tx2">
                          <a:lumMod val="60000"/>
                          <a:lumOff val="40000"/>
                        </a:schemeClr>
                      </a:solidFill>
                      <a:prstDash val="solid"/>
                      <a:round/>
                      <a:headEnd type="none" w="med" len="med"/>
                      <a:tailEnd type="none" w="med" len="med"/>
                    </a:lnR>
                    <a:lnT w="12700" cap="flat" cmpd="sng" algn="ctr">
                      <a:solidFill>
                        <a:schemeClr val="tx2">
                          <a:lumMod val="60000"/>
                          <a:lumOff val="40000"/>
                        </a:schemeClr>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73406465"/>
                  </a:ext>
                </a:extLst>
              </a:tr>
              <a:tr h="477287">
                <a:tc>
                  <a:txBody>
                    <a:bodyPr/>
                    <a:lstStyle/>
                    <a:p>
                      <a:pPr algn="ctr"/>
                      <a:r>
                        <a:rPr lang="en-GB" b="0" dirty="0">
                          <a:solidFill>
                            <a:schemeClr val="tx1"/>
                          </a:solidFill>
                          <a:latin typeface="Kalam" panose="02000000000000000000" pitchFamily="2" charset="0"/>
                          <a:cs typeface="Kalam" panose="02000000000000000000" pitchFamily="2" charset="0"/>
                        </a:rPr>
                        <a:t>1</a:t>
                      </a:r>
                    </a:p>
                  </a:txBody>
                  <a:tcPr anchor="ctr">
                    <a:lnL w="12700" cap="flat" cmpd="sng" algn="ctr">
                      <a:solidFill>
                        <a:schemeClr val="tx2">
                          <a:lumMod val="60000"/>
                          <a:lumOff val="40000"/>
                        </a:schemeClr>
                      </a:solidFill>
                      <a:prstDash val="solid"/>
                      <a:round/>
                      <a:headEnd type="none" w="med" len="med"/>
                      <a:tailEnd type="none" w="med" len="med"/>
                    </a:lnL>
                    <a:lnR w="12700" cap="flat" cmpd="sng" algn="ctr">
                      <a:solidFill>
                        <a:schemeClr val="tx2">
                          <a:lumMod val="60000"/>
                          <a:lumOff val="40000"/>
                        </a:schemeClr>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b="0" dirty="0">
                          <a:solidFill>
                            <a:schemeClr val="tx1"/>
                          </a:solidFill>
                          <a:latin typeface="Kalam" panose="02000000000000000000" pitchFamily="2" charset="0"/>
                          <a:cs typeface="Kalam" panose="02000000000000000000" pitchFamily="2" charset="0"/>
                        </a:rPr>
                        <a:t>7</a:t>
                      </a:r>
                    </a:p>
                  </a:txBody>
                  <a:tcPr anchor="ctr">
                    <a:lnL w="12700" cap="flat" cmpd="sng" algn="ctr">
                      <a:solidFill>
                        <a:schemeClr val="tx2">
                          <a:lumMod val="60000"/>
                          <a:lumOff val="40000"/>
                        </a:schemeClr>
                      </a:solidFill>
                      <a:prstDash val="solid"/>
                      <a:round/>
                      <a:headEnd type="none" w="med" len="med"/>
                      <a:tailEnd type="none" w="med" len="med"/>
                    </a:lnL>
                    <a:lnR w="12700" cap="flat" cmpd="sng" algn="ctr">
                      <a:solidFill>
                        <a:schemeClr val="tx2">
                          <a:lumMod val="60000"/>
                          <a:lumOff val="40000"/>
                        </a:schemeClr>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b="0" dirty="0">
                          <a:solidFill>
                            <a:schemeClr val="tx1"/>
                          </a:solidFill>
                          <a:latin typeface="Kalam" panose="02000000000000000000" pitchFamily="2" charset="0"/>
                          <a:cs typeface="Kalam" panose="02000000000000000000" pitchFamily="2" charset="0"/>
                        </a:rPr>
                        <a:t>8</a:t>
                      </a:r>
                    </a:p>
                  </a:txBody>
                  <a:tcPr anchor="ctr">
                    <a:lnL w="12700" cap="flat" cmpd="sng" algn="ctr">
                      <a:solidFill>
                        <a:schemeClr val="tx2">
                          <a:lumMod val="60000"/>
                          <a:lumOff val="40000"/>
                        </a:schemeClr>
                      </a:solidFill>
                      <a:prstDash val="solid"/>
                      <a:round/>
                      <a:headEnd type="none" w="med" len="med"/>
                      <a:tailEnd type="none" w="med" len="med"/>
                    </a:lnL>
                    <a:lnR w="12700" cap="flat" cmpd="sng" algn="ctr">
                      <a:solidFill>
                        <a:schemeClr val="tx2">
                          <a:lumMod val="60000"/>
                          <a:lumOff val="40000"/>
                        </a:schemeClr>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b="0" dirty="0">
                          <a:solidFill>
                            <a:schemeClr val="tx1"/>
                          </a:solidFill>
                          <a:latin typeface="Kalam" panose="02000000000000000000" pitchFamily="2" charset="0"/>
                          <a:cs typeface="Kalam" panose="02000000000000000000" pitchFamily="2" charset="0"/>
                        </a:rPr>
                        <a:t>7</a:t>
                      </a:r>
                    </a:p>
                  </a:txBody>
                  <a:tcPr anchor="ctr">
                    <a:lnL w="12700" cap="flat" cmpd="sng" algn="ctr">
                      <a:solidFill>
                        <a:schemeClr val="tx2">
                          <a:lumMod val="60000"/>
                          <a:lumOff val="40000"/>
                        </a:schemeClr>
                      </a:solidFill>
                      <a:prstDash val="solid"/>
                      <a:round/>
                      <a:headEnd type="none" w="med" len="med"/>
                      <a:tailEnd type="none" w="med" len="med"/>
                    </a:lnL>
                    <a:lnR w="12700" cap="flat" cmpd="sng" algn="ctr">
                      <a:solidFill>
                        <a:schemeClr val="tx2">
                          <a:lumMod val="60000"/>
                          <a:lumOff val="40000"/>
                        </a:schemeClr>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b="0" dirty="0">
                          <a:solidFill>
                            <a:schemeClr val="tx1"/>
                          </a:solidFill>
                          <a:latin typeface="Kalam" panose="02000000000000000000" pitchFamily="2" charset="0"/>
                          <a:cs typeface="Kalam" panose="02000000000000000000" pitchFamily="2" charset="0"/>
                        </a:rPr>
                        <a:t>5</a:t>
                      </a:r>
                    </a:p>
                  </a:txBody>
                  <a:tcPr anchor="ctr">
                    <a:lnL w="12700" cap="flat" cmpd="sng" algn="ctr">
                      <a:solidFill>
                        <a:schemeClr val="tx2">
                          <a:lumMod val="60000"/>
                          <a:lumOff val="40000"/>
                        </a:schemeClr>
                      </a:solidFill>
                      <a:prstDash val="solid"/>
                      <a:round/>
                      <a:headEnd type="none" w="med" len="med"/>
                      <a:tailEnd type="none" w="med" len="med"/>
                    </a:lnL>
                    <a:lnR w="12700" cap="flat" cmpd="sng" algn="ctr">
                      <a:solidFill>
                        <a:schemeClr val="tx2">
                          <a:lumMod val="60000"/>
                          <a:lumOff val="40000"/>
                        </a:schemeClr>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784526162"/>
                  </a:ext>
                </a:extLst>
              </a:tr>
            </a:tbl>
          </a:graphicData>
        </a:graphic>
      </p:graphicFrame>
      <p:sp>
        <p:nvSpPr>
          <p:cNvPr id="18" name="Rectangle 17">
            <a:extLst>
              <a:ext uri="{FF2B5EF4-FFF2-40B4-BE49-F238E27FC236}">
                <a16:creationId xmlns:a16="http://schemas.microsoft.com/office/drawing/2014/main" id="{BED10E2A-53B4-41FE-8D1A-2CBE5DB673F4}"/>
              </a:ext>
            </a:extLst>
          </p:cNvPr>
          <p:cNvSpPr/>
          <p:nvPr/>
        </p:nvSpPr>
        <p:spPr>
          <a:xfrm>
            <a:off x="6446325" y="3613449"/>
            <a:ext cx="274434" cy="276999"/>
          </a:xfrm>
          <a:prstGeom prst="rect">
            <a:avLst/>
          </a:prstGeom>
        </p:spPr>
        <p:txBody>
          <a:bodyPr wrap="none">
            <a:spAutoFit/>
          </a:bodyPr>
          <a:lstStyle/>
          <a:p>
            <a:pPr algn="ctr"/>
            <a:r>
              <a:rPr lang="en-GB" sz="1200" dirty="0">
                <a:latin typeface="Kalam" panose="02000000000000000000" pitchFamily="2" charset="0"/>
                <a:cs typeface="Kalam" panose="02000000000000000000" pitchFamily="2" charset="0"/>
              </a:rPr>
              <a:t>2</a:t>
            </a:r>
          </a:p>
        </p:txBody>
      </p:sp>
      <p:sp>
        <p:nvSpPr>
          <p:cNvPr id="19" name="Rectangle 18">
            <a:extLst>
              <a:ext uri="{FF2B5EF4-FFF2-40B4-BE49-F238E27FC236}">
                <a16:creationId xmlns:a16="http://schemas.microsoft.com/office/drawing/2014/main" id="{7A39D95C-D815-4FE1-8F0E-F6616AFEC469}"/>
              </a:ext>
            </a:extLst>
          </p:cNvPr>
          <p:cNvSpPr/>
          <p:nvPr/>
        </p:nvSpPr>
        <p:spPr>
          <a:xfrm>
            <a:off x="5984735" y="4088396"/>
            <a:ext cx="264816" cy="276999"/>
          </a:xfrm>
          <a:prstGeom prst="rect">
            <a:avLst/>
          </a:prstGeom>
        </p:spPr>
        <p:txBody>
          <a:bodyPr wrap="none">
            <a:spAutoFit/>
          </a:bodyPr>
          <a:lstStyle/>
          <a:p>
            <a:pPr algn="ctr"/>
            <a:r>
              <a:rPr lang="en-GB" sz="1200" dirty="0">
                <a:latin typeface="Kalam" panose="02000000000000000000" pitchFamily="2" charset="0"/>
                <a:cs typeface="Kalam" panose="02000000000000000000" pitchFamily="2" charset="0"/>
              </a:rPr>
              <a:t>3</a:t>
            </a:r>
          </a:p>
        </p:txBody>
      </p:sp>
      <p:sp>
        <p:nvSpPr>
          <p:cNvPr id="21" name="Rectangle 20">
            <a:extLst>
              <a:ext uri="{FF2B5EF4-FFF2-40B4-BE49-F238E27FC236}">
                <a16:creationId xmlns:a16="http://schemas.microsoft.com/office/drawing/2014/main" id="{5928CD8D-3559-44AF-99D3-05F06C13F8E4}"/>
              </a:ext>
            </a:extLst>
          </p:cNvPr>
          <p:cNvSpPr/>
          <p:nvPr/>
        </p:nvSpPr>
        <p:spPr>
          <a:xfrm>
            <a:off x="6453539" y="4088396"/>
            <a:ext cx="264816" cy="276999"/>
          </a:xfrm>
          <a:prstGeom prst="rect">
            <a:avLst/>
          </a:prstGeom>
        </p:spPr>
        <p:txBody>
          <a:bodyPr wrap="none">
            <a:spAutoFit/>
          </a:bodyPr>
          <a:lstStyle/>
          <a:p>
            <a:pPr algn="ctr"/>
            <a:r>
              <a:rPr lang="en-GB" sz="1200" dirty="0">
                <a:latin typeface="Kalam" panose="02000000000000000000" pitchFamily="2" charset="0"/>
                <a:cs typeface="Kalam" panose="02000000000000000000" pitchFamily="2" charset="0"/>
              </a:rPr>
              <a:t>3</a:t>
            </a:r>
          </a:p>
        </p:txBody>
      </p:sp>
      <p:sp>
        <p:nvSpPr>
          <p:cNvPr id="22" name="Rectangle 21">
            <a:extLst>
              <a:ext uri="{FF2B5EF4-FFF2-40B4-BE49-F238E27FC236}">
                <a16:creationId xmlns:a16="http://schemas.microsoft.com/office/drawing/2014/main" id="{B96220A5-1391-4BCA-B3D8-3BAC5FB9F750}"/>
              </a:ext>
            </a:extLst>
          </p:cNvPr>
          <p:cNvSpPr/>
          <p:nvPr/>
        </p:nvSpPr>
        <p:spPr>
          <a:xfrm>
            <a:off x="4821235" y="4986585"/>
            <a:ext cx="3872900" cy="1319758"/>
          </a:xfrm>
          <a:prstGeom prst="rect">
            <a:avLst/>
          </a:prstGeom>
          <a:solidFill>
            <a:srgbClr val="87BD31"/>
          </a:solidFill>
        </p:spPr>
        <p:txBody>
          <a:bodyPr wrap="square" lIns="72000" tIns="360000" rIns="360000" bIns="360000">
            <a:spAutoFit/>
          </a:bodyPr>
          <a:lstStyle/>
          <a:p>
            <a:pPr algn="r">
              <a:lnSpc>
                <a:spcPct val="107000"/>
              </a:lnSpc>
              <a:spcAft>
                <a:spcPts val="800"/>
              </a:spcAft>
            </a:pPr>
            <a:r>
              <a:rPr lang="en-US" dirty="0">
                <a:solidFill>
                  <a:schemeClr val="bg1"/>
                </a:solidFill>
              </a:rPr>
              <a:t>Alex did not record the </a:t>
            </a:r>
            <a:br>
              <a:rPr lang="en-US" dirty="0">
                <a:solidFill>
                  <a:schemeClr val="bg1"/>
                </a:solidFill>
              </a:rPr>
            </a:br>
            <a:r>
              <a:rPr lang="en-US" dirty="0">
                <a:solidFill>
                  <a:schemeClr val="bg1"/>
                </a:solidFill>
              </a:rPr>
              <a:t>regrouped ten from 5 </a:t>
            </a:r>
            <a:r>
              <a:rPr lang="en-GB" dirty="0">
                <a:solidFill>
                  <a:schemeClr val="bg1"/>
                </a:solidFill>
              </a:rPr>
              <a:t>×</a:t>
            </a:r>
            <a:r>
              <a:rPr lang="en-US" dirty="0">
                <a:solidFill>
                  <a:schemeClr val="bg1"/>
                </a:solidFill>
              </a:rPr>
              <a:t> 3.</a:t>
            </a:r>
            <a:endParaRPr lang="en-GB" dirty="0">
              <a:solidFill>
                <a:schemeClr val="bg1"/>
              </a:solidFill>
              <a:latin typeface="Calibri" panose="020F0502020204030204" pitchFamily="34" charset="0"/>
              <a:ea typeface="Calibri" panose="020F0502020204030204" pitchFamily="34" charset="0"/>
              <a:cs typeface="DengXian" panose="02010600030101010101" pitchFamily="2" charset="-122"/>
            </a:endParaRPr>
          </a:p>
        </p:txBody>
      </p:sp>
      <p:graphicFrame>
        <p:nvGraphicFramePr>
          <p:cNvPr id="23" name="Table 22">
            <a:extLst>
              <a:ext uri="{FF2B5EF4-FFF2-40B4-BE49-F238E27FC236}">
                <a16:creationId xmlns:a16="http://schemas.microsoft.com/office/drawing/2014/main" id="{F7A15521-BB6B-4BB9-A4C9-E6C1B39563C3}"/>
              </a:ext>
            </a:extLst>
          </p:cNvPr>
          <p:cNvGraphicFramePr>
            <a:graphicFrameLocks noGrp="1"/>
          </p:cNvGraphicFramePr>
          <p:nvPr>
            <p:extLst>
              <p:ext uri="{D42A27DB-BD31-4B8C-83A1-F6EECF244321}">
                <p14:modId xmlns:p14="http://schemas.microsoft.com/office/powerpoint/2010/main" val="385400738"/>
              </p:ext>
            </p:extLst>
          </p:nvPr>
        </p:nvGraphicFramePr>
        <p:xfrm>
          <a:off x="1365910" y="2412068"/>
          <a:ext cx="2316855" cy="2386435"/>
        </p:xfrm>
        <a:graphic>
          <a:graphicData uri="http://schemas.openxmlformats.org/drawingml/2006/table">
            <a:tbl>
              <a:tblPr firstRow="1" bandRow="1">
                <a:tableStyleId>{5C22544A-7EE6-4342-B048-85BDC9FD1C3A}</a:tableStyleId>
              </a:tblPr>
              <a:tblGrid>
                <a:gridCol w="463371">
                  <a:extLst>
                    <a:ext uri="{9D8B030D-6E8A-4147-A177-3AD203B41FA5}">
                      <a16:colId xmlns:a16="http://schemas.microsoft.com/office/drawing/2014/main" val="2195257319"/>
                    </a:ext>
                  </a:extLst>
                </a:gridCol>
                <a:gridCol w="463371">
                  <a:extLst>
                    <a:ext uri="{9D8B030D-6E8A-4147-A177-3AD203B41FA5}">
                      <a16:colId xmlns:a16="http://schemas.microsoft.com/office/drawing/2014/main" val="1098593698"/>
                    </a:ext>
                  </a:extLst>
                </a:gridCol>
                <a:gridCol w="463371">
                  <a:extLst>
                    <a:ext uri="{9D8B030D-6E8A-4147-A177-3AD203B41FA5}">
                      <a16:colId xmlns:a16="http://schemas.microsoft.com/office/drawing/2014/main" val="941069793"/>
                    </a:ext>
                  </a:extLst>
                </a:gridCol>
                <a:gridCol w="463371">
                  <a:extLst>
                    <a:ext uri="{9D8B030D-6E8A-4147-A177-3AD203B41FA5}">
                      <a16:colId xmlns:a16="http://schemas.microsoft.com/office/drawing/2014/main" val="3990929474"/>
                    </a:ext>
                  </a:extLst>
                </a:gridCol>
                <a:gridCol w="463371">
                  <a:extLst>
                    <a:ext uri="{9D8B030D-6E8A-4147-A177-3AD203B41FA5}">
                      <a16:colId xmlns:a16="http://schemas.microsoft.com/office/drawing/2014/main" val="1160449551"/>
                    </a:ext>
                  </a:extLst>
                </a:gridCol>
              </a:tblGrid>
              <a:tr h="477287">
                <a:tc>
                  <a:txBody>
                    <a:bodyPr/>
                    <a:lstStyle/>
                    <a:p>
                      <a:endParaRPr lang="en-GB" dirty="0"/>
                    </a:p>
                  </a:txBody>
                  <a:tcPr>
                    <a:lnL w="12700" cap="flat" cmpd="sng" algn="ctr">
                      <a:solidFill>
                        <a:schemeClr val="tx2">
                          <a:lumMod val="60000"/>
                          <a:lumOff val="40000"/>
                        </a:schemeClr>
                      </a:solidFill>
                      <a:prstDash val="solid"/>
                      <a:round/>
                      <a:headEnd type="none" w="med" len="med"/>
                      <a:tailEnd type="none" w="med" len="med"/>
                    </a:lnL>
                    <a:lnR w="12700" cap="flat" cmpd="sng" algn="ctr">
                      <a:solidFill>
                        <a:schemeClr val="tx2">
                          <a:lumMod val="60000"/>
                          <a:lumOff val="40000"/>
                        </a:schemeClr>
                      </a:solidFill>
                      <a:prstDash val="solid"/>
                      <a:round/>
                      <a:headEnd type="none" w="med" len="med"/>
                      <a:tailEnd type="none" w="med" len="med"/>
                    </a:lnR>
                    <a:lnT w="12700" cap="flat" cmpd="sng" algn="ctr">
                      <a:solidFill>
                        <a:schemeClr val="tx2">
                          <a:lumMod val="60000"/>
                          <a:lumOff val="40000"/>
                        </a:schemeClr>
                      </a:solidFill>
                      <a:prstDash val="solid"/>
                      <a:round/>
                      <a:headEnd type="none" w="med" len="med"/>
                      <a:tailEnd type="none" w="med" len="med"/>
                    </a:lnT>
                    <a:lnB w="12700" cap="flat" cmpd="sng" algn="ctr">
                      <a:solidFill>
                        <a:schemeClr val="tx2">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b="0" dirty="0">
                        <a:solidFill>
                          <a:schemeClr val="tx1"/>
                        </a:solidFill>
                      </a:endParaRPr>
                    </a:p>
                  </a:txBody>
                  <a:tcPr anchor="ctr">
                    <a:lnL w="12700" cap="flat" cmpd="sng" algn="ctr">
                      <a:solidFill>
                        <a:schemeClr val="tx2">
                          <a:lumMod val="60000"/>
                          <a:lumOff val="40000"/>
                        </a:schemeClr>
                      </a:solidFill>
                      <a:prstDash val="solid"/>
                      <a:round/>
                      <a:headEnd type="none" w="med" len="med"/>
                      <a:tailEnd type="none" w="med" len="med"/>
                    </a:lnL>
                    <a:lnR w="12700" cap="flat" cmpd="sng" algn="ctr">
                      <a:solidFill>
                        <a:schemeClr val="tx2">
                          <a:lumMod val="60000"/>
                          <a:lumOff val="40000"/>
                        </a:schemeClr>
                      </a:solidFill>
                      <a:prstDash val="solid"/>
                      <a:round/>
                      <a:headEnd type="none" w="med" len="med"/>
                      <a:tailEnd type="none" w="med" len="med"/>
                    </a:lnR>
                    <a:lnT w="12700" cap="flat" cmpd="sng" algn="ctr">
                      <a:solidFill>
                        <a:schemeClr val="tx2">
                          <a:lumMod val="60000"/>
                          <a:lumOff val="40000"/>
                        </a:schemeClr>
                      </a:solidFill>
                      <a:prstDash val="solid"/>
                      <a:round/>
                      <a:headEnd type="none" w="med" len="med"/>
                      <a:tailEnd type="none" w="med" len="med"/>
                    </a:lnT>
                    <a:lnB w="12700" cap="flat" cmpd="sng" algn="ctr">
                      <a:solidFill>
                        <a:schemeClr val="tx2">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b="0" dirty="0">
                          <a:solidFill>
                            <a:schemeClr val="tx1"/>
                          </a:solidFill>
                        </a:rPr>
                        <a:t>4</a:t>
                      </a:r>
                    </a:p>
                  </a:txBody>
                  <a:tcPr anchor="ctr">
                    <a:lnL w="12700" cap="flat" cmpd="sng" algn="ctr">
                      <a:solidFill>
                        <a:schemeClr val="tx2">
                          <a:lumMod val="60000"/>
                          <a:lumOff val="40000"/>
                        </a:schemeClr>
                      </a:solidFill>
                      <a:prstDash val="solid"/>
                      <a:round/>
                      <a:headEnd type="none" w="med" len="med"/>
                      <a:tailEnd type="none" w="med" len="med"/>
                    </a:lnL>
                    <a:lnR w="12700" cap="flat" cmpd="sng" algn="ctr">
                      <a:solidFill>
                        <a:schemeClr val="tx2">
                          <a:lumMod val="60000"/>
                          <a:lumOff val="40000"/>
                        </a:schemeClr>
                      </a:solidFill>
                      <a:prstDash val="solid"/>
                      <a:round/>
                      <a:headEnd type="none" w="med" len="med"/>
                      <a:tailEnd type="none" w="med" len="med"/>
                    </a:lnR>
                    <a:lnT w="12700" cap="flat" cmpd="sng" algn="ctr">
                      <a:solidFill>
                        <a:schemeClr val="tx2">
                          <a:lumMod val="60000"/>
                          <a:lumOff val="40000"/>
                        </a:schemeClr>
                      </a:solidFill>
                      <a:prstDash val="solid"/>
                      <a:round/>
                      <a:headEnd type="none" w="med" len="med"/>
                      <a:tailEnd type="none" w="med" len="med"/>
                    </a:lnT>
                    <a:lnB w="12700" cap="flat" cmpd="sng" algn="ctr">
                      <a:solidFill>
                        <a:schemeClr val="tx2">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b="0" dirty="0">
                          <a:solidFill>
                            <a:schemeClr val="tx1"/>
                          </a:solidFill>
                        </a:rPr>
                        <a:t>3</a:t>
                      </a:r>
                    </a:p>
                  </a:txBody>
                  <a:tcPr anchor="ctr">
                    <a:lnL w="12700" cap="flat" cmpd="sng" algn="ctr">
                      <a:solidFill>
                        <a:schemeClr val="tx2">
                          <a:lumMod val="60000"/>
                          <a:lumOff val="40000"/>
                        </a:schemeClr>
                      </a:solidFill>
                      <a:prstDash val="solid"/>
                      <a:round/>
                      <a:headEnd type="none" w="med" len="med"/>
                      <a:tailEnd type="none" w="med" len="med"/>
                    </a:lnL>
                    <a:lnR w="12700" cap="flat" cmpd="sng" algn="ctr">
                      <a:solidFill>
                        <a:schemeClr val="tx2">
                          <a:lumMod val="60000"/>
                          <a:lumOff val="40000"/>
                        </a:schemeClr>
                      </a:solidFill>
                      <a:prstDash val="solid"/>
                      <a:round/>
                      <a:headEnd type="none" w="med" len="med"/>
                      <a:tailEnd type="none" w="med" len="med"/>
                    </a:lnR>
                    <a:lnT w="12700" cap="flat" cmpd="sng" algn="ctr">
                      <a:solidFill>
                        <a:schemeClr val="tx2">
                          <a:lumMod val="60000"/>
                          <a:lumOff val="40000"/>
                        </a:schemeClr>
                      </a:solidFill>
                      <a:prstDash val="solid"/>
                      <a:round/>
                      <a:headEnd type="none" w="med" len="med"/>
                      <a:tailEnd type="none" w="med" len="med"/>
                    </a:lnT>
                    <a:lnB w="12700" cap="flat" cmpd="sng" algn="ctr">
                      <a:solidFill>
                        <a:schemeClr val="tx2">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b="0" dirty="0">
                          <a:solidFill>
                            <a:schemeClr val="tx1"/>
                          </a:solidFill>
                        </a:rPr>
                        <a:t>5</a:t>
                      </a:r>
                    </a:p>
                  </a:txBody>
                  <a:tcPr anchor="ctr">
                    <a:lnL w="12700" cap="flat" cmpd="sng" algn="ctr">
                      <a:solidFill>
                        <a:schemeClr val="tx2">
                          <a:lumMod val="60000"/>
                          <a:lumOff val="40000"/>
                        </a:schemeClr>
                      </a:solidFill>
                      <a:prstDash val="solid"/>
                      <a:round/>
                      <a:headEnd type="none" w="med" len="med"/>
                      <a:tailEnd type="none" w="med" len="med"/>
                    </a:lnL>
                    <a:lnR w="12700" cap="flat" cmpd="sng" algn="ctr">
                      <a:solidFill>
                        <a:schemeClr val="tx2">
                          <a:lumMod val="60000"/>
                          <a:lumOff val="40000"/>
                        </a:schemeClr>
                      </a:solidFill>
                      <a:prstDash val="solid"/>
                      <a:round/>
                      <a:headEnd type="none" w="med" len="med"/>
                      <a:tailEnd type="none" w="med" len="med"/>
                    </a:lnR>
                    <a:lnT w="12700" cap="flat" cmpd="sng" algn="ctr">
                      <a:solidFill>
                        <a:schemeClr val="tx2">
                          <a:lumMod val="60000"/>
                          <a:lumOff val="40000"/>
                        </a:schemeClr>
                      </a:solidFill>
                      <a:prstDash val="solid"/>
                      <a:round/>
                      <a:headEnd type="none" w="med" len="med"/>
                      <a:tailEnd type="none" w="med" len="med"/>
                    </a:lnT>
                    <a:lnB w="12700" cap="flat" cmpd="sng" algn="ctr">
                      <a:solidFill>
                        <a:schemeClr val="tx2">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78705899"/>
                  </a:ext>
                </a:extLst>
              </a:tr>
              <a:tr h="477287">
                <a:tc>
                  <a:txBody>
                    <a:bodyPr/>
                    <a:lstStyle/>
                    <a:p>
                      <a:endParaRPr lang="en-GB" dirty="0"/>
                    </a:p>
                  </a:txBody>
                  <a:tcPr>
                    <a:lnL w="12700" cap="flat" cmpd="sng" algn="ctr">
                      <a:solidFill>
                        <a:schemeClr val="tx2">
                          <a:lumMod val="60000"/>
                          <a:lumOff val="40000"/>
                        </a:schemeClr>
                      </a:solidFill>
                      <a:prstDash val="solid"/>
                      <a:round/>
                      <a:headEnd type="none" w="med" len="med"/>
                      <a:tailEnd type="none" w="med" len="med"/>
                    </a:lnL>
                    <a:lnR w="12700" cap="flat" cmpd="sng" algn="ctr">
                      <a:solidFill>
                        <a:schemeClr val="tx2">
                          <a:lumMod val="60000"/>
                          <a:lumOff val="40000"/>
                        </a:schemeClr>
                      </a:solidFill>
                      <a:prstDash val="solid"/>
                      <a:round/>
                      <a:headEnd type="none" w="med" len="med"/>
                      <a:tailEnd type="none" w="med" len="med"/>
                    </a:lnR>
                    <a:lnT w="12700" cap="flat" cmpd="sng" algn="ctr">
                      <a:solidFill>
                        <a:schemeClr val="tx2">
                          <a:lumMod val="60000"/>
                          <a:lumOff val="40000"/>
                        </a:schemeClr>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800" b="0" kern="1200" dirty="0">
                          <a:solidFill>
                            <a:schemeClr val="dk1"/>
                          </a:solidFill>
                          <a:effectLst/>
                          <a:latin typeface="+mn-lt"/>
                          <a:ea typeface="+mn-ea"/>
                          <a:cs typeface="+mn-cs"/>
                        </a:rPr>
                        <a:t>×</a:t>
                      </a:r>
                      <a:endParaRPr lang="en-GB" b="0" dirty="0">
                        <a:solidFill>
                          <a:schemeClr val="tx1"/>
                        </a:solidFill>
                      </a:endParaRPr>
                    </a:p>
                  </a:txBody>
                  <a:tcPr anchor="ctr">
                    <a:lnL w="12700" cap="flat" cmpd="sng" algn="ctr">
                      <a:solidFill>
                        <a:schemeClr val="tx2">
                          <a:lumMod val="60000"/>
                          <a:lumOff val="40000"/>
                        </a:schemeClr>
                      </a:solidFill>
                      <a:prstDash val="solid"/>
                      <a:round/>
                      <a:headEnd type="none" w="med" len="med"/>
                      <a:tailEnd type="none" w="med" len="med"/>
                    </a:lnL>
                    <a:lnR w="12700" cap="flat" cmpd="sng" algn="ctr">
                      <a:solidFill>
                        <a:schemeClr val="tx2">
                          <a:lumMod val="60000"/>
                          <a:lumOff val="40000"/>
                        </a:schemeClr>
                      </a:solidFill>
                      <a:prstDash val="solid"/>
                      <a:round/>
                      <a:headEnd type="none" w="med" len="med"/>
                      <a:tailEnd type="none" w="med" len="med"/>
                    </a:lnR>
                    <a:lnT w="12700" cap="flat" cmpd="sng" algn="ctr">
                      <a:solidFill>
                        <a:schemeClr val="tx2">
                          <a:lumMod val="60000"/>
                          <a:lumOff val="40000"/>
                        </a:schemeClr>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b="0" dirty="0">
                        <a:solidFill>
                          <a:schemeClr val="tx1"/>
                        </a:solidFill>
                      </a:endParaRPr>
                    </a:p>
                  </a:txBody>
                  <a:tcPr anchor="ctr">
                    <a:lnL w="12700" cap="flat" cmpd="sng" algn="ctr">
                      <a:solidFill>
                        <a:schemeClr val="tx2">
                          <a:lumMod val="60000"/>
                          <a:lumOff val="40000"/>
                        </a:schemeClr>
                      </a:solidFill>
                      <a:prstDash val="solid"/>
                      <a:round/>
                      <a:headEnd type="none" w="med" len="med"/>
                      <a:tailEnd type="none" w="med" len="med"/>
                    </a:lnL>
                    <a:lnR w="12700" cap="flat" cmpd="sng" algn="ctr">
                      <a:solidFill>
                        <a:schemeClr val="tx2">
                          <a:lumMod val="60000"/>
                          <a:lumOff val="40000"/>
                        </a:schemeClr>
                      </a:solidFill>
                      <a:prstDash val="solid"/>
                      <a:round/>
                      <a:headEnd type="none" w="med" len="med"/>
                      <a:tailEnd type="none" w="med" len="med"/>
                    </a:lnR>
                    <a:lnT w="12700" cap="flat" cmpd="sng" algn="ctr">
                      <a:solidFill>
                        <a:schemeClr val="tx2">
                          <a:lumMod val="60000"/>
                          <a:lumOff val="40000"/>
                        </a:schemeClr>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b="0" dirty="0">
                          <a:solidFill>
                            <a:schemeClr val="tx1"/>
                          </a:solidFill>
                        </a:rPr>
                        <a:t>2</a:t>
                      </a:r>
                    </a:p>
                  </a:txBody>
                  <a:tcPr anchor="ctr">
                    <a:lnL w="12700" cap="flat" cmpd="sng" algn="ctr">
                      <a:solidFill>
                        <a:schemeClr val="tx2">
                          <a:lumMod val="60000"/>
                          <a:lumOff val="40000"/>
                        </a:schemeClr>
                      </a:solidFill>
                      <a:prstDash val="solid"/>
                      <a:round/>
                      <a:headEnd type="none" w="med" len="med"/>
                      <a:tailEnd type="none" w="med" len="med"/>
                    </a:lnL>
                    <a:lnR w="12700" cap="flat" cmpd="sng" algn="ctr">
                      <a:solidFill>
                        <a:schemeClr val="tx2">
                          <a:lumMod val="60000"/>
                          <a:lumOff val="40000"/>
                        </a:schemeClr>
                      </a:solidFill>
                      <a:prstDash val="solid"/>
                      <a:round/>
                      <a:headEnd type="none" w="med" len="med"/>
                      <a:tailEnd type="none" w="med" len="med"/>
                    </a:lnR>
                    <a:lnT w="12700" cap="flat" cmpd="sng" algn="ctr">
                      <a:solidFill>
                        <a:schemeClr val="tx2">
                          <a:lumMod val="60000"/>
                          <a:lumOff val="40000"/>
                        </a:schemeClr>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b="0" dirty="0">
                          <a:solidFill>
                            <a:schemeClr val="tx1"/>
                          </a:solidFill>
                        </a:rPr>
                        <a:t>6</a:t>
                      </a:r>
                    </a:p>
                  </a:txBody>
                  <a:tcPr anchor="ctr">
                    <a:lnL w="12700" cap="flat" cmpd="sng" algn="ctr">
                      <a:solidFill>
                        <a:schemeClr val="tx2">
                          <a:lumMod val="60000"/>
                          <a:lumOff val="40000"/>
                        </a:schemeClr>
                      </a:solidFill>
                      <a:prstDash val="solid"/>
                      <a:round/>
                      <a:headEnd type="none" w="med" len="med"/>
                      <a:tailEnd type="none" w="med" len="med"/>
                    </a:lnL>
                    <a:lnR w="12700" cap="flat" cmpd="sng" algn="ctr">
                      <a:solidFill>
                        <a:schemeClr val="tx2">
                          <a:lumMod val="60000"/>
                          <a:lumOff val="40000"/>
                        </a:schemeClr>
                      </a:solidFill>
                      <a:prstDash val="solid"/>
                      <a:round/>
                      <a:headEnd type="none" w="med" len="med"/>
                      <a:tailEnd type="none" w="med" len="med"/>
                    </a:lnR>
                    <a:lnT w="12700" cap="flat" cmpd="sng" algn="ctr">
                      <a:solidFill>
                        <a:schemeClr val="tx2">
                          <a:lumMod val="60000"/>
                          <a:lumOff val="40000"/>
                        </a:schemeClr>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61239092"/>
                  </a:ext>
                </a:extLst>
              </a:tr>
              <a:tr h="477287">
                <a:tc>
                  <a:txBody>
                    <a:bodyPr/>
                    <a:lstStyle/>
                    <a:p>
                      <a:endParaRPr lang="en-GB" b="1" dirty="0">
                        <a:solidFill>
                          <a:srgbClr val="87BD31"/>
                        </a:solidFill>
                      </a:endParaRPr>
                    </a:p>
                  </a:txBody>
                  <a:tcPr>
                    <a:lnL w="12700" cap="flat" cmpd="sng" algn="ctr">
                      <a:solidFill>
                        <a:schemeClr val="tx2">
                          <a:lumMod val="60000"/>
                          <a:lumOff val="40000"/>
                        </a:schemeClr>
                      </a:solidFill>
                      <a:prstDash val="solid"/>
                      <a:round/>
                      <a:headEnd type="none" w="med" len="med"/>
                      <a:tailEnd type="none" w="med" len="med"/>
                    </a:lnL>
                    <a:lnR w="12700" cap="flat" cmpd="sng" algn="ctr">
                      <a:solidFill>
                        <a:schemeClr val="tx2">
                          <a:lumMod val="60000"/>
                          <a:lumOff val="40000"/>
                        </a:schemeClr>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2">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b="1" dirty="0">
                          <a:solidFill>
                            <a:srgbClr val="87BD31"/>
                          </a:solidFill>
                          <a:latin typeface="Kalam" panose="02000000000000000000" pitchFamily="2" charset="0"/>
                          <a:cs typeface="Kalam" panose="02000000000000000000" pitchFamily="2" charset="0"/>
                        </a:rPr>
                        <a:t>2</a:t>
                      </a:r>
                    </a:p>
                  </a:txBody>
                  <a:tcPr>
                    <a:lnL w="12700" cap="flat" cmpd="sng" algn="ctr">
                      <a:solidFill>
                        <a:schemeClr val="tx2">
                          <a:lumMod val="60000"/>
                          <a:lumOff val="40000"/>
                        </a:schemeClr>
                      </a:solidFill>
                      <a:prstDash val="solid"/>
                      <a:round/>
                      <a:headEnd type="none" w="med" len="med"/>
                      <a:tailEnd type="none" w="med" len="med"/>
                    </a:lnL>
                    <a:lnR w="12700" cap="flat" cmpd="sng" algn="ctr">
                      <a:solidFill>
                        <a:schemeClr val="tx2">
                          <a:lumMod val="60000"/>
                          <a:lumOff val="40000"/>
                        </a:schemeClr>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2">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b="1" dirty="0">
                          <a:solidFill>
                            <a:srgbClr val="87BD31"/>
                          </a:solidFill>
                          <a:latin typeface="Kalam" panose="02000000000000000000" pitchFamily="2" charset="0"/>
                          <a:cs typeface="Kalam" panose="02000000000000000000" pitchFamily="2" charset="0"/>
                        </a:rPr>
                        <a:t>6</a:t>
                      </a:r>
                    </a:p>
                  </a:txBody>
                  <a:tcPr>
                    <a:lnL w="12700" cap="flat" cmpd="sng" algn="ctr">
                      <a:solidFill>
                        <a:schemeClr val="tx2">
                          <a:lumMod val="60000"/>
                          <a:lumOff val="40000"/>
                        </a:schemeClr>
                      </a:solidFill>
                      <a:prstDash val="solid"/>
                      <a:round/>
                      <a:headEnd type="none" w="med" len="med"/>
                      <a:tailEnd type="none" w="med" len="med"/>
                    </a:lnL>
                    <a:lnR w="12700" cap="flat" cmpd="sng" algn="ctr">
                      <a:solidFill>
                        <a:schemeClr val="tx2">
                          <a:lumMod val="60000"/>
                          <a:lumOff val="40000"/>
                        </a:schemeClr>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2">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b="1" dirty="0">
                          <a:solidFill>
                            <a:srgbClr val="87BD31"/>
                          </a:solidFill>
                          <a:latin typeface="Kalam" panose="02000000000000000000" pitchFamily="2" charset="0"/>
                          <a:cs typeface="Kalam" panose="02000000000000000000" pitchFamily="2" charset="0"/>
                        </a:rPr>
                        <a:t>1</a:t>
                      </a:r>
                    </a:p>
                  </a:txBody>
                  <a:tcPr>
                    <a:lnL w="12700" cap="flat" cmpd="sng" algn="ctr">
                      <a:solidFill>
                        <a:schemeClr val="tx2">
                          <a:lumMod val="60000"/>
                          <a:lumOff val="40000"/>
                        </a:schemeClr>
                      </a:solidFill>
                      <a:prstDash val="solid"/>
                      <a:round/>
                      <a:headEnd type="none" w="med" len="med"/>
                      <a:tailEnd type="none" w="med" len="med"/>
                    </a:lnL>
                    <a:lnR w="12700" cap="flat" cmpd="sng" algn="ctr">
                      <a:solidFill>
                        <a:schemeClr val="tx2">
                          <a:lumMod val="60000"/>
                          <a:lumOff val="40000"/>
                        </a:schemeClr>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2">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b="1" dirty="0">
                          <a:solidFill>
                            <a:srgbClr val="87BD31"/>
                          </a:solidFill>
                          <a:latin typeface="Kalam" panose="02000000000000000000" pitchFamily="2" charset="0"/>
                          <a:cs typeface="Kalam" panose="02000000000000000000" pitchFamily="2" charset="0"/>
                        </a:rPr>
                        <a:t>0</a:t>
                      </a:r>
                    </a:p>
                  </a:txBody>
                  <a:tcPr>
                    <a:lnL w="12700" cap="flat" cmpd="sng" algn="ctr">
                      <a:solidFill>
                        <a:schemeClr val="tx2">
                          <a:lumMod val="60000"/>
                          <a:lumOff val="40000"/>
                        </a:schemeClr>
                      </a:solidFill>
                      <a:prstDash val="solid"/>
                      <a:round/>
                      <a:headEnd type="none" w="med" len="med"/>
                      <a:tailEnd type="none" w="med" len="med"/>
                    </a:lnL>
                    <a:lnR w="12700" cap="flat" cmpd="sng" algn="ctr">
                      <a:solidFill>
                        <a:schemeClr val="tx2">
                          <a:lumMod val="60000"/>
                          <a:lumOff val="40000"/>
                        </a:schemeClr>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2">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820595473"/>
                  </a:ext>
                </a:extLst>
              </a:tr>
              <a:tr h="477287">
                <a:tc>
                  <a:txBody>
                    <a:bodyPr/>
                    <a:lstStyle/>
                    <a:p>
                      <a:pPr algn="ctr"/>
                      <a:endParaRPr lang="en-GB" b="1" dirty="0">
                        <a:solidFill>
                          <a:srgbClr val="87BD31"/>
                        </a:solidFill>
                      </a:endParaRPr>
                    </a:p>
                  </a:txBody>
                  <a:tcPr>
                    <a:lnL w="12700" cap="flat" cmpd="sng" algn="ctr">
                      <a:solidFill>
                        <a:schemeClr val="tx2">
                          <a:lumMod val="60000"/>
                          <a:lumOff val="40000"/>
                        </a:schemeClr>
                      </a:solidFill>
                      <a:prstDash val="solid"/>
                      <a:round/>
                      <a:headEnd type="none" w="med" len="med"/>
                      <a:tailEnd type="none" w="med" len="med"/>
                    </a:lnL>
                    <a:lnR w="12700" cap="flat" cmpd="sng" algn="ctr">
                      <a:solidFill>
                        <a:schemeClr val="tx2">
                          <a:lumMod val="60000"/>
                          <a:lumOff val="40000"/>
                        </a:schemeClr>
                      </a:solidFill>
                      <a:prstDash val="solid"/>
                      <a:round/>
                      <a:headEnd type="none" w="med" len="med"/>
                      <a:tailEnd type="none" w="med" len="med"/>
                    </a:lnR>
                    <a:lnT w="12700" cap="flat" cmpd="sng" algn="ctr">
                      <a:solidFill>
                        <a:schemeClr val="tx2">
                          <a:lumMod val="60000"/>
                          <a:lumOff val="40000"/>
                        </a:schemeClr>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b="1" dirty="0">
                          <a:solidFill>
                            <a:srgbClr val="87BD31"/>
                          </a:solidFill>
                          <a:latin typeface="Kalam" panose="02000000000000000000" pitchFamily="2" charset="0"/>
                          <a:cs typeface="Kalam" panose="02000000000000000000" pitchFamily="2" charset="0"/>
                        </a:rPr>
                        <a:t>8</a:t>
                      </a:r>
                    </a:p>
                  </a:txBody>
                  <a:tcPr>
                    <a:lnL w="12700" cap="flat" cmpd="sng" algn="ctr">
                      <a:solidFill>
                        <a:schemeClr val="tx2">
                          <a:lumMod val="60000"/>
                          <a:lumOff val="40000"/>
                        </a:schemeClr>
                      </a:solidFill>
                      <a:prstDash val="solid"/>
                      <a:round/>
                      <a:headEnd type="none" w="med" len="med"/>
                      <a:tailEnd type="none" w="med" len="med"/>
                    </a:lnL>
                    <a:lnR w="12700" cap="flat" cmpd="sng" algn="ctr">
                      <a:solidFill>
                        <a:schemeClr val="tx2">
                          <a:lumMod val="60000"/>
                          <a:lumOff val="40000"/>
                        </a:schemeClr>
                      </a:solidFill>
                      <a:prstDash val="solid"/>
                      <a:round/>
                      <a:headEnd type="none" w="med" len="med"/>
                      <a:tailEnd type="none" w="med" len="med"/>
                    </a:lnR>
                    <a:lnT w="12700" cap="flat" cmpd="sng" algn="ctr">
                      <a:solidFill>
                        <a:schemeClr val="tx2">
                          <a:lumMod val="60000"/>
                          <a:lumOff val="40000"/>
                        </a:schemeClr>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b="1" dirty="0">
                          <a:solidFill>
                            <a:srgbClr val="87BD31"/>
                          </a:solidFill>
                          <a:latin typeface="Kalam" panose="02000000000000000000" pitchFamily="2" charset="0"/>
                          <a:cs typeface="Kalam" panose="02000000000000000000" pitchFamily="2" charset="0"/>
                        </a:rPr>
                        <a:t>7</a:t>
                      </a:r>
                    </a:p>
                  </a:txBody>
                  <a:tcPr>
                    <a:lnL w="12700" cap="flat" cmpd="sng" algn="ctr">
                      <a:solidFill>
                        <a:schemeClr val="tx2">
                          <a:lumMod val="60000"/>
                          <a:lumOff val="40000"/>
                        </a:schemeClr>
                      </a:solidFill>
                      <a:prstDash val="solid"/>
                      <a:round/>
                      <a:headEnd type="none" w="med" len="med"/>
                      <a:tailEnd type="none" w="med" len="med"/>
                    </a:lnL>
                    <a:lnR w="12700" cap="flat" cmpd="sng" algn="ctr">
                      <a:solidFill>
                        <a:schemeClr val="tx2">
                          <a:lumMod val="60000"/>
                          <a:lumOff val="40000"/>
                        </a:schemeClr>
                      </a:solidFill>
                      <a:prstDash val="solid"/>
                      <a:round/>
                      <a:headEnd type="none" w="med" len="med"/>
                      <a:tailEnd type="none" w="med" len="med"/>
                    </a:lnR>
                    <a:lnT w="12700" cap="flat" cmpd="sng" algn="ctr">
                      <a:solidFill>
                        <a:schemeClr val="tx2">
                          <a:lumMod val="60000"/>
                          <a:lumOff val="40000"/>
                        </a:schemeClr>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b="1" dirty="0">
                          <a:solidFill>
                            <a:srgbClr val="87BD31"/>
                          </a:solidFill>
                          <a:latin typeface="Kalam" panose="02000000000000000000" pitchFamily="2" charset="0"/>
                          <a:cs typeface="Kalam" panose="02000000000000000000" pitchFamily="2" charset="0"/>
                        </a:rPr>
                        <a:t>0</a:t>
                      </a:r>
                    </a:p>
                  </a:txBody>
                  <a:tcPr>
                    <a:lnL w="12700" cap="flat" cmpd="sng" algn="ctr">
                      <a:solidFill>
                        <a:schemeClr val="tx2">
                          <a:lumMod val="60000"/>
                          <a:lumOff val="40000"/>
                        </a:schemeClr>
                      </a:solidFill>
                      <a:prstDash val="solid"/>
                      <a:round/>
                      <a:headEnd type="none" w="med" len="med"/>
                      <a:tailEnd type="none" w="med" len="med"/>
                    </a:lnL>
                    <a:lnR w="12700" cap="flat" cmpd="sng" algn="ctr">
                      <a:solidFill>
                        <a:schemeClr val="tx2">
                          <a:lumMod val="60000"/>
                          <a:lumOff val="40000"/>
                        </a:schemeClr>
                      </a:solidFill>
                      <a:prstDash val="solid"/>
                      <a:round/>
                      <a:headEnd type="none" w="med" len="med"/>
                      <a:tailEnd type="none" w="med" len="med"/>
                    </a:lnR>
                    <a:lnT w="12700" cap="flat" cmpd="sng" algn="ctr">
                      <a:solidFill>
                        <a:schemeClr val="tx2">
                          <a:lumMod val="60000"/>
                          <a:lumOff val="40000"/>
                        </a:schemeClr>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b="1" dirty="0">
                          <a:solidFill>
                            <a:srgbClr val="87BD31"/>
                          </a:solidFill>
                          <a:latin typeface="Kalam" panose="02000000000000000000" pitchFamily="2" charset="0"/>
                          <a:cs typeface="Kalam" panose="02000000000000000000" pitchFamily="2" charset="0"/>
                        </a:rPr>
                        <a:t>0</a:t>
                      </a:r>
                    </a:p>
                  </a:txBody>
                  <a:tcPr>
                    <a:lnL w="12700" cap="flat" cmpd="sng" algn="ctr">
                      <a:solidFill>
                        <a:schemeClr val="tx2">
                          <a:lumMod val="60000"/>
                          <a:lumOff val="40000"/>
                        </a:schemeClr>
                      </a:solidFill>
                      <a:prstDash val="solid"/>
                      <a:round/>
                      <a:headEnd type="none" w="med" len="med"/>
                      <a:tailEnd type="none" w="med" len="med"/>
                    </a:lnL>
                    <a:lnR w="12700" cap="flat" cmpd="sng" algn="ctr">
                      <a:solidFill>
                        <a:schemeClr val="tx2">
                          <a:lumMod val="60000"/>
                          <a:lumOff val="40000"/>
                        </a:schemeClr>
                      </a:solidFill>
                      <a:prstDash val="solid"/>
                      <a:round/>
                      <a:headEnd type="none" w="med" len="med"/>
                      <a:tailEnd type="none" w="med" len="med"/>
                    </a:lnR>
                    <a:lnT w="12700" cap="flat" cmpd="sng" algn="ctr">
                      <a:solidFill>
                        <a:schemeClr val="tx2">
                          <a:lumMod val="60000"/>
                          <a:lumOff val="40000"/>
                        </a:schemeClr>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73406465"/>
                  </a:ext>
                </a:extLst>
              </a:tr>
              <a:tr h="477287">
                <a:tc>
                  <a:txBody>
                    <a:bodyPr/>
                    <a:lstStyle/>
                    <a:p>
                      <a:pPr algn="ctr"/>
                      <a:r>
                        <a:rPr lang="en-GB" b="1" dirty="0">
                          <a:solidFill>
                            <a:srgbClr val="87BD31"/>
                          </a:solidFill>
                          <a:latin typeface="Kalam" panose="02000000000000000000" pitchFamily="2" charset="0"/>
                          <a:cs typeface="Kalam" panose="02000000000000000000" pitchFamily="2" charset="0"/>
                        </a:rPr>
                        <a:t>1</a:t>
                      </a:r>
                    </a:p>
                  </a:txBody>
                  <a:tcPr anchor="ctr">
                    <a:lnL w="12700" cap="flat" cmpd="sng" algn="ctr">
                      <a:solidFill>
                        <a:schemeClr val="tx2">
                          <a:lumMod val="60000"/>
                          <a:lumOff val="40000"/>
                        </a:schemeClr>
                      </a:solidFill>
                      <a:prstDash val="solid"/>
                      <a:round/>
                      <a:headEnd type="none" w="med" len="med"/>
                      <a:tailEnd type="none" w="med" len="med"/>
                    </a:lnL>
                    <a:lnR w="12700" cap="flat" cmpd="sng" algn="ctr">
                      <a:solidFill>
                        <a:schemeClr val="tx2">
                          <a:lumMod val="60000"/>
                          <a:lumOff val="40000"/>
                        </a:schemeClr>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b="1" dirty="0">
                          <a:solidFill>
                            <a:srgbClr val="87BD31"/>
                          </a:solidFill>
                          <a:latin typeface="Kalam" panose="02000000000000000000" pitchFamily="2" charset="0"/>
                          <a:cs typeface="Kalam" panose="02000000000000000000" pitchFamily="2" charset="0"/>
                        </a:rPr>
                        <a:t>1</a:t>
                      </a:r>
                    </a:p>
                  </a:txBody>
                  <a:tcPr anchor="ctr">
                    <a:lnL w="12700" cap="flat" cmpd="sng" algn="ctr">
                      <a:solidFill>
                        <a:schemeClr val="tx2">
                          <a:lumMod val="60000"/>
                          <a:lumOff val="40000"/>
                        </a:schemeClr>
                      </a:solidFill>
                      <a:prstDash val="solid"/>
                      <a:round/>
                      <a:headEnd type="none" w="med" len="med"/>
                      <a:tailEnd type="none" w="med" len="med"/>
                    </a:lnL>
                    <a:lnR w="12700" cap="flat" cmpd="sng" algn="ctr">
                      <a:solidFill>
                        <a:schemeClr val="tx2">
                          <a:lumMod val="60000"/>
                          <a:lumOff val="40000"/>
                        </a:schemeClr>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b="1" dirty="0">
                          <a:solidFill>
                            <a:srgbClr val="87BD31"/>
                          </a:solidFill>
                          <a:latin typeface="Kalam" panose="02000000000000000000" pitchFamily="2" charset="0"/>
                          <a:cs typeface="Kalam" panose="02000000000000000000" pitchFamily="2" charset="0"/>
                        </a:rPr>
                        <a:t>3</a:t>
                      </a:r>
                    </a:p>
                  </a:txBody>
                  <a:tcPr anchor="ctr">
                    <a:lnL w="12700" cap="flat" cmpd="sng" algn="ctr">
                      <a:solidFill>
                        <a:schemeClr val="tx2">
                          <a:lumMod val="60000"/>
                          <a:lumOff val="40000"/>
                        </a:schemeClr>
                      </a:solidFill>
                      <a:prstDash val="solid"/>
                      <a:round/>
                      <a:headEnd type="none" w="med" len="med"/>
                      <a:tailEnd type="none" w="med" len="med"/>
                    </a:lnL>
                    <a:lnR w="12700" cap="flat" cmpd="sng" algn="ctr">
                      <a:solidFill>
                        <a:schemeClr val="tx2">
                          <a:lumMod val="60000"/>
                          <a:lumOff val="40000"/>
                        </a:schemeClr>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b="1" dirty="0">
                          <a:solidFill>
                            <a:srgbClr val="87BD31"/>
                          </a:solidFill>
                          <a:latin typeface="Kalam" panose="02000000000000000000" pitchFamily="2" charset="0"/>
                          <a:cs typeface="Kalam" panose="02000000000000000000" pitchFamily="2" charset="0"/>
                        </a:rPr>
                        <a:t>1</a:t>
                      </a:r>
                    </a:p>
                  </a:txBody>
                  <a:tcPr anchor="ctr">
                    <a:lnL w="12700" cap="flat" cmpd="sng" algn="ctr">
                      <a:solidFill>
                        <a:schemeClr val="tx2">
                          <a:lumMod val="60000"/>
                          <a:lumOff val="40000"/>
                        </a:schemeClr>
                      </a:solidFill>
                      <a:prstDash val="solid"/>
                      <a:round/>
                      <a:headEnd type="none" w="med" len="med"/>
                      <a:tailEnd type="none" w="med" len="med"/>
                    </a:lnL>
                    <a:lnR w="12700" cap="flat" cmpd="sng" algn="ctr">
                      <a:solidFill>
                        <a:schemeClr val="tx2">
                          <a:lumMod val="60000"/>
                          <a:lumOff val="40000"/>
                        </a:schemeClr>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b="1" dirty="0">
                          <a:solidFill>
                            <a:srgbClr val="87BD31"/>
                          </a:solidFill>
                          <a:latin typeface="Kalam" panose="02000000000000000000" pitchFamily="2" charset="0"/>
                          <a:cs typeface="Kalam" panose="02000000000000000000" pitchFamily="2" charset="0"/>
                        </a:rPr>
                        <a:t>0</a:t>
                      </a:r>
                    </a:p>
                  </a:txBody>
                  <a:tcPr anchor="ctr">
                    <a:lnL w="12700" cap="flat" cmpd="sng" algn="ctr">
                      <a:solidFill>
                        <a:schemeClr val="tx2">
                          <a:lumMod val="60000"/>
                          <a:lumOff val="40000"/>
                        </a:schemeClr>
                      </a:solidFill>
                      <a:prstDash val="solid"/>
                      <a:round/>
                      <a:headEnd type="none" w="med" len="med"/>
                      <a:tailEnd type="none" w="med" len="med"/>
                    </a:lnL>
                    <a:lnR w="12700" cap="flat" cmpd="sng" algn="ctr">
                      <a:solidFill>
                        <a:schemeClr val="tx2">
                          <a:lumMod val="60000"/>
                          <a:lumOff val="40000"/>
                        </a:schemeClr>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784526162"/>
                  </a:ext>
                </a:extLst>
              </a:tr>
            </a:tbl>
          </a:graphicData>
        </a:graphic>
      </p:graphicFrame>
      <p:grpSp>
        <p:nvGrpSpPr>
          <p:cNvPr id="24" name="Group 23">
            <a:extLst>
              <a:ext uri="{FF2B5EF4-FFF2-40B4-BE49-F238E27FC236}">
                <a16:creationId xmlns:a16="http://schemas.microsoft.com/office/drawing/2014/main" id="{CEADC273-4842-4AFF-BEFC-D9F487A45D5A}"/>
              </a:ext>
            </a:extLst>
          </p:cNvPr>
          <p:cNvGrpSpPr/>
          <p:nvPr/>
        </p:nvGrpSpPr>
        <p:grpSpPr>
          <a:xfrm>
            <a:off x="1932905" y="3613449"/>
            <a:ext cx="1203563" cy="1414569"/>
            <a:chOff x="1932905" y="3672172"/>
            <a:chExt cx="1203563" cy="1414569"/>
          </a:xfrm>
        </p:grpSpPr>
        <p:sp>
          <p:nvSpPr>
            <p:cNvPr id="25" name="Rectangle 24">
              <a:extLst>
                <a:ext uri="{FF2B5EF4-FFF2-40B4-BE49-F238E27FC236}">
                  <a16:creationId xmlns:a16="http://schemas.microsoft.com/office/drawing/2014/main" id="{C11BA622-C272-4C73-84AB-A589914D9B0C}"/>
                </a:ext>
              </a:extLst>
            </p:cNvPr>
            <p:cNvSpPr/>
            <p:nvPr/>
          </p:nvSpPr>
          <p:spPr>
            <a:xfrm>
              <a:off x="2870048" y="3672172"/>
              <a:ext cx="266420" cy="276999"/>
            </a:xfrm>
            <a:prstGeom prst="rect">
              <a:avLst/>
            </a:prstGeom>
          </p:spPr>
          <p:txBody>
            <a:bodyPr wrap="none">
              <a:spAutoFit/>
            </a:bodyPr>
            <a:lstStyle/>
            <a:p>
              <a:pPr algn="ctr"/>
              <a:r>
                <a:rPr lang="en-GB" sz="1200" b="1" dirty="0">
                  <a:solidFill>
                    <a:srgbClr val="87BD31"/>
                  </a:solidFill>
                  <a:latin typeface="Kalam" panose="02000000000000000000" pitchFamily="2" charset="0"/>
                  <a:cs typeface="Kalam" panose="02000000000000000000" pitchFamily="2" charset="0"/>
                </a:rPr>
                <a:t>3</a:t>
              </a:r>
            </a:p>
          </p:txBody>
        </p:sp>
        <p:sp>
          <p:nvSpPr>
            <p:cNvPr id="26" name="Rectangle 25">
              <a:extLst>
                <a:ext uri="{FF2B5EF4-FFF2-40B4-BE49-F238E27FC236}">
                  <a16:creationId xmlns:a16="http://schemas.microsoft.com/office/drawing/2014/main" id="{54929606-325E-4601-860E-67C8FFCAE403}"/>
                </a:ext>
              </a:extLst>
            </p:cNvPr>
            <p:cNvSpPr/>
            <p:nvPr/>
          </p:nvSpPr>
          <p:spPr>
            <a:xfrm>
              <a:off x="2377664" y="3672172"/>
              <a:ext cx="274434" cy="276999"/>
            </a:xfrm>
            <a:prstGeom prst="rect">
              <a:avLst/>
            </a:prstGeom>
          </p:spPr>
          <p:txBody>
            <a:bodyPr wrap="none">
              <a:spAutoFit/>
            </a:bodyPr>
            <a:lstStyle/>
            <a:p>
              <a:pPr algn="ctr"/>
              <a:r>
                <a:rPr lang="en-GB" sz="1200" b="1" dirty="0">
                  <a:solidFill>
                    <a:srgbClr val="87BD31"/>
                  </a:solidFill>
                  <a:latin typeface="Kalam" panose="02000000000000000000" pitchFamily="2" charset="0"/>
                  <a:cs typeface="Kalam" panose="02000000000000000000" pitchFamily="2" charset="0"/>
                </a:rPr>
                <a:t>2</a:t>
              </a:r>
            </a:p>
          </p:txBody>
        </p:sp>
        <p:sp>
          <p:nvSpPr>
            <p:cNvPr id="27" name="Rectangle 26">
              <a:extLst>
                <a:ext uri="{FF2B5EF4-FFF2-40B4-BE49-F238E27FC236}">
                  <a16:creationId xmlns:a16="http://schemas.microsoft.com/office/drawing/2014/main" id="{35E2912F-8544-42BA-AAFF-8ED637CEBD9D}"/>
                </a:ext>
              </a:extLst>
            </p:cNvPr>
            <p:cNvSpPr/>
            <p:nvPr/>
          </p:nvSpPr>
          <p:spPr>
            <a:xfrm>
              <a:off x="2397976" y="4131822"/>
              <a:ext cx="233809" cy="276999"/>
            </a:xfrm>
            <a:prstGeom prst="rect">
              <a:avLst/>
            </a:prstGeom>
          </p:spPr>
          <p:txBody>
            <a:bodyPr wrap="square">
              <a:spAutoFit/>
            </a:bodyPr>
            <a:lstStyle/>
            <a:p>
              <a:pPr algn="ctr"/>
              <a:r>
                <a:rPr lang="en-GB" sz="1200" b="1" dirty="0">
                  <a:solidFill>
                    <a:srgbClr val="87BD31"/>
                  </a:solidFill>
                  <a:latin typeface="Kalam" panose="02000000000000000000" pitchFamily="2" charset="0"/>
                  <a:cs typeface="Kalam" panose="02000000000000000000" pitchFamily="2" charset="0"/>
                </a:rPr>
                <a:t>1</a:t>
              </a:r>
            </a:p>
          </p:txBody>
        </p:sp>
        <p:sp>
          <p:nvSpPr>
            <p:cNvPr id="28" name="Rectangle 27">
              <a:extLst>
                <a:ext uri="{FF2B5EF4-FFF2-40B4-BE49-F238E27FC236}">
                  <a16:creationId xmlns:a16="http://schemas.microsoft.com/office/drawing/2014/main" id="{25876F81-309E-4B02-BEC2-D3C9AF59EA2B}"/>
                </a:ext>
              </a:extLst>
            </p:cNvPr>
            <p:cNvSpPr/>
            <p:nvPr/>
          </p:nvSpPr>
          <p:spPr>
            <a:xfrm>
              <a:off x="1932905" y="4809742"/>
              <a:ext cx="248787" cy="276999"/>
            </a:xfrm>
            <a:prstGeom prst="rect">
              <a:avLst/>
            </a:prstGeom>
          </p:spPr>
          <p:txBody>
            <a:bodyPr wrap="square">
              <a:spAutoFit/>
            </a:bodyPr>
            <a:lstStyle/>
            <a:p>
              <a:pPr algn="ctr"/>
              <a:r>
                <a:rPr lang="en-GB" sz="1200" b="1" dirty="0">
                  <a:solidFill>
                    <a:srgbClr val="87BD31"/>
                  </a:solidFill>
                  <a:latin typeface="Kalam" panose="02000000000000000000" pitchFamily="2" charset="0"/>
                  <a:cs typeface="Kalam" panose="02000000000000000000" pitchFamily="2" charset="0"/>
                </a:rPr>
                <a:t>1</a:t>
              </a:r>
            </a:p>
          </p:txBody>
        </p:sp>
      </p:grpSp>
      <p:graphicFrame>
        <p:nvGraphicFramePr>
          <p:cNvPr id="29" name="Table 28">
            <a:extLst>
              <a:ext uri="{FF2B5EF4-FFF2-40B4-BE49-F238E27FC236}">
                <a16:creationId xmlns:a16="http://schemas.microsoft.com/office/drawing/2014/main" id="{C366CB93-FA2D-4852-8DA7-E65C9ADF61A6}"/>
              </a:ext>
            </a:extLst>
          </p:cNvPr>
          <p:cNvGraphicFramePr>
            <a:graphicFrameLocks noGrp="1"/>
          </p:cNvGraphicFramePr>
          <p:nvPr>
            <p:extLst>
              <p:ext uri="{D42A27DB-BD31-4B8C-83A1-F6EECF244321}">
                <p14:modId xmlns:p14="http://schemas.microsoft.com/office/powerpoint/2010/main" val="1352047984"/>
              </p:ext>
            </p:extLst>
          </p:nvPr>
        </p:nvGraphicFramePr>
        <p:xfrm>
          <a:off x="5434571" y="2412068"/>
          <a:ext cx="2316855" cy="2386435"/>
        </p:xfrm>
        <a:graphic>
          <a:graphicData uri="http://schemas.openxmlformats.org/drawingml/2006/table">
            <a:tbl>
              <a:tblPr firstRow="1" bandRow="1">
                <a:tableStyleId>{5C22544A-7EE6-4342-B048-85BDC9FD1C3A}</a:tableStyleId>
              </a:tblPr>
              <a:tblGrid>
                <a:gridCol w="463371">
                  <a:extLst>
                    <a:ext uri="{9D8B030D-6E8A-4147-A177-3AD203B41FA5}">
                      <a16:colId xmlns:a16="http://schemas.microsoft.com/office/drawing/2014/main" val="2195257319"/>
                    </a:ext>
                  </a:extLst>
                </a:gridCol>
                <a:gridCol w="463371">
                  <a:extLst>
                    <a:ext uri="{9D8B030D-6E8A-4147-A177-3AD203B41FA5}">
                      <a16:colId xmlns:a16="http://schemas.microsoft.com/office/drawing/2014/main" val="1098593698"/>
                    </a:ext>
                  </a:extLst>
                </a:gridCol>
                <a:gridCol w="463371">
                  <a:extLst>
                    <a:ext uri="{9D8B030D-6E8A-4147-A177-3AD203B41FA5}">
                      <a16:colId xmlns:a16="http://schemas.microsoft.com/office/drawing/2014/main" val="941069793"/>
                    </a:ext>
                  </a:extLst>
                </a:gridCol>
                <a:gridCol w="463371">
                  <a:extLst>
                    <a:ext uri="{9D8B030D-6E8A-4147-A177-3AD203B41FA5}">
                      <a16:colId xmlns:a16="http://schemas.microsoft.com/office/drawing/2014/main" val="3990929474"/>
                    </a:ext>
                  </a:extLst>
                </a:gridCol>
                <a:gridCol w="463371">
                  <a:extLst>
                    <a:ext uri="{9D8B030D-6E8A-4147-A177-3AD203B41FA5}">
                      <a16:colId xmlns:a16="http://schemas.microsoft.com/office/drawing/2014/main" val="1160449551"/>
                    </a:ext>
                  </a:extLst>
                </a:gridCol>
              </a:tblGrid>
              <a:tr h="477287">
                <a:tc>
                  <a:txBody>
                    <a:bodyPr/>
                    <a:lstStyle/>
                    <a:p>
                      <a:endParaRPr lang="en-GB" dirty="0"/>
                    </a:p>
                  </a:txBody>
                  <a:tcPr>
                    <a:lnL w="12700" cap="flat" cmpd="sng" algn="ctr">
                      <a:solidFill>
                        <a:schemeClr val="tx2">
                          <a:lumMod val="60000"/>
                          <a:lumOff val="40000"/>
                        </a:schemeClr>
                      </a:solidFill>
                      <a:prstDash val="solid"/>
                      <a:round/>
                      <a:headEnd type="none" w="med" len="med"/>
                      <a:tailEnd type="none" w="med" len="med"/>
                    </a:lnL>
                    <a:lnR w="12700" cap="flat" cmpd="sng" algn="ctr">
                      <a:solidFill>
                        <a:schemeClr val="tx2">
                          <a:lumMod val="60000"/>
                          <a:lumOff val="40000"/>
                        </a:schemeClr>
                      </a:solidFill>
                      <a:prstDash val="solid"/>
                      <a:round/>
                      <a:headEnd type="none" w="med" len="med"/>
                      <a:tailEnd type="none" w="med" len="med"/>
                    </a:lnR>
                    <a:lnT w="12700" cap="flat" cmpd="sng" algn="ctr">
                      <a:solidFill>
                        <a:schemeClr val="tx2">
                          <a:lumMod val="60000"/>
                          <a:lumOff val="40000"/>
                        </a:schemeClr>
                      </a:solidFill>
                      <a:prstDash val="solid"/>
                      <a:round/>
                      <a:headEnd type="none" w="med" len="med"/>
                      <a:tailEnd type="none" w="med" len="med"/>
                    </a:lnT>
                    <a:lnB w="12700" cap="flat" cmpd="sng" algn="ctr">
                      <a:solidFill>
                        <a:schemeClr val="tx2">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b="0" dirty="0">
                        <a:solidFill>
                          <a:schemeClr val="tx1"/>
                        </a:solidFill>
                      </a:endParaRPr>
                    </a:p>
                  </a:txBody>
                  <a:tcPr anchor="ctr">
                    <a:lnL w="12700" cap="flat" cmpd="sng" algn="ctr">
                      <a:solidFill>
                        <a:schemeClr val="tx2">
                          <a:lumMod val="60000"/>
                          <a:lumOff val="40000"/>
                        </a:schemeClr>
                      </a:solidFill>
                      <a:prstDash val="solid"/>
                      <a:round/>
                      <a:headEnd type="none" w="med" len="med"/>
                      <a:tailEnd type="none" w="med" len="med"/>
                    </a:lnL>
                    <a:lnR w="12700" cap="flat" cmpd="sng" algn="ctr">
                      <a:solidFill>
                        <a:schemeClr val="tx2">
                          <a:lumMod val="60000"/>
                          <a:lumOff val="40000"/>
                        </a:schemeClr>
                      </a:solidFill>
                      <a:prstDash val="solid"/>
                      <a:round/>
                      <a:headEnd type="none" w="med" len="med"/>
                      <a:tailEnd type="none" w="med" len="med"/>
                    </a:lnR>
                    <a:lnT w="12700" cap="flat" cmpd="sng" algn="ctr">
                      <a:solidFill>
                        <a:schemeClr val="tx2">
                          <a:lumMod val="60000"/>
                          <a:lumOff val="40000"/>
                        </a:schemeClr>
                      </a:solidFill>
                      <a:prstDash val="solid"/>
                      <a:round/>
                      <a:headEnd type="none" w="med" len="med"/>
                      <a:tailEnd type="none" w="med" len="med"/>
                    </a:lnT>
                    <a:lnB w="12700" cap="flat" cmpd="sng" algn="ctr">
                      <a:solidFill>
                        <a:schemeClr val="tx2">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GB" sz="1800" b="0" dirty="0">
                          <a:solidFill>
                            <a:schemeClr val="tx1"/>
                          </a:solidFill>
                          <a:effectLst/>
                          <a:latin typeface="Calibri" panose="020F0502020204030204" pitchFamily="34" charset="0"/>
                          <a:ea typeface="Calibri" panose="020F0502020204030204" pitchFamily="34" charset="0"/>
                          <a:cs typeface="DengXian" panose="02010600030101010101" pitchFamily="2" charset="-122"/>
                        </a:rPr>
                        <a:t>2</a:t>
                      </a:r>
                    </a:p>
                  </a:txBody>
                  <a:tcPr marL="68580" marR="68580" marT="0" marB="0" anchor="ctr">
                    <a:lnL w="12700" cap="flat" cmpd="sng" algn="ctr">
                      <a:solidFill>
                        <a:schemeClr val="tx2">
                          <a:lumMod val="60000"/>
                          <a:lumOff val="40000"/>
                        </a:schemeClr>
                      </a:solidFill>
                      <a:prstDash val="solid"/>
                      <a:round/>
                      <a:headEnd type="none" w="med" len="med"/>
                      <a:tailEnd type="none" w="med" len="med"/>
                    </a:lnL>
                    <a:lnR w="12700" cap="flat" cmpd="sng" algn="ctr">
                      <a:solidFill>
                        <a:schemeClr val="tx2">
                          <a:lumMod val="60000"/>
                          <a:lumOff val="40000"/>
                        </a:schemeClr>
                      </a:solidFill>
                      <a:prstDash val="solid"/>
                      <a:round/>
                      <a:headEnd type="none" w="med" len="med"/>
                      <a:tailEnd type="none" w="med" len="med"/>
                    </a:lnR>
                    <a:lnT w="12700" cap="flat" cmpd="sng" algn="ctr">
                      <a:solidFill>
                        <a:schemeClr val="tx2">
                          <a:lumMod val="60000"/>
                          <a:lumOff val="40000"/>
                        </a:schemeClr>
                      </a:solidFill>
                      <a:prstDash val="solid"/>
                      <a:round/>
                      <a:headEnd type="none" w="med" len="med"/>
                      <a:tailEnd type="none" w="med" len="med"/>
                    </a:lnT>
                    <a:lnB w="12700" cap="flat" cmpd="sng" algn="ctr">
                      <a:solidFill>
                        <a:schemeClr val="tx2">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800" b="0" dirty="0">
                          <a:solidFill>
                            <a:schemeClr val="tx1"/>
                          </a:solidFill>
                          <a:effectLst/>
                          <a:latin typeface="Calibri" panose="020F0502020204030204" pitchFamily="34" charset="0"/>
                          <a:ea typeface="Calibri" panose="020F0502020204030204" pitchFamily="34" charset="0"/>
                          <a:cs typeface="DengXian" panose="02010600030101010101" pitchFamily="2" charset="-122"/>
                        </a:rPr>
                        <a:t>4</a:t>
                      </a:r>
                      <a:endParaRPr lang="en-GB" sz="1800" b="0" dirty="0">
                        <a:solidFill>
                          <a:schemeClr val="tx1"/>
                        </a:solidFill>
                        <a:effectLst/>
                        <a:latin typeface="Calibri" panose="020F0502020204030204" pitchFamily="34" charset="0"/>
                        <a:ea typeface="Calibri" panose="020F0502020204030204" pitchFamily="34" charset="0"/>
                        <a:cs typeface="DengXian" panose="02010600030101010101" pitchFamily="2" charset="-122"/>
                      </a:endParaRPr>
                    </a:p>
                  </a:txBody>
                  <a:tcPr marL="68580" marR="68580" marT="0" marB="0" anchor="ctr">
                    <a:lnL w="12700" cap="flat" cmpd="sng" algn="ctr">
                      <a:solidFill>
                        <a:schemeClr val="tx2">
                          <a:lumMod val="60000"/>
                          <a:lumOff val="40000"/>
                        </a:schemeClr>
                      </a:solidFill>
                      <a:prstDash val="solid"/>
                      <a:round/>
                      <a:headEnd type="none" w="med" len="med"/>
                      <a:tailEnd type="none" w="med" len="med"/>
                    </a:lnL>
                    <a:lnR w="12700" cap="flat" cmpd="sng" algn="ctr">
                      <a:solidFill>
                        <a:schemeClr val="tx2">
                          <a:lumMod val="60000"/>
                          <a:lumOff val="40000"/>
                        </a:schemeClr>
                      </a:solidFill>
                      <a:prstDash val="solid"/>
                      <a:round/>
                      <a:headEnd type="none" w="med" len="med"/>
                      <a:tailEnd type="none" w="med" len="med"/>
                    </a:lnR>
                    <a:lnT w="12700" cap="flat" cmpd="sng" algn="ctr">
                      <a:solidFill>
                        <a:schemeClr val="tx2">
                          <a:lumMod val="60000"/>
                          <a:lumOff val="40000"/>
                        </a:schemeClr>
                      </a:solidFill>
                      <a:prstDash val="solid"/>
                      <a:round/>
                      <a:headEnd type="none" w="med" len="med"/>
                      <a:tailEnd type="none" w="med" len="med"/>
                    </a:lnT>
                    <a:lnB w="12700" cap="flat" cmpd="sng" algn="ctr">
                      <a:solidFill>
                        <a:schemeClr val="tx2">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800" b="0" dirty="0">
                          <a:solidFill>
                            <a:schemeClr val="tx1"/>
                          </a:solidFill>
                          <a:effectLst/>
                        </a:rPr>
                        <a:t>5</a:t>
                      </a:r>
                      <a:endParaRPr lang="en-GB" sz="1800" b="0" dirty="0">
                        <a:solidFill>
                          <a:schemeClr val="tx1"/>
                        </a:solidFill>
                        <a:effectLst/>
                        <a:latin typeface="Calibri" panose="020F0502020204030204" pitchFamily="34" charset="0"/>
                        <a:ea typeface="Calibri" panose="020F0502020204030204" pitchFamily="34" charset="0"/>
                        <a:cs typeface="DengXian" panose="02010600030101010101" pitchFamily="2" charset="-122"/>
                      </a:endParaRPr>
                    </a:p>
                  </a:txBody>
                  <a:tcPr marL="68580" marR="68580" marT="0" marB="0" anchor="ctr">
                    <a:lnL w="12700" cap="flat" cmpd="sng" algn="ctr">
                      <a:solidFill>
                        <a:schemeClr val="tx2">
                          <a:lumMod val="60000"/>
                          <a:lumOff val="40000"/>
                        </a:schemeClr>
                      </a:solidFill>
                      <a:prstDash val="solid"/>
                      <a:round/>
                      <a:headEnd type="none" w="med" len="med"/>
                      <a:tailEnd type="none" w="med" len="med"/>
                    </a:lnL>
                    <a:lnR w="12700" cap="flat" cmpd="sng" algn="ctr">
                      <a:solidFill>
                        <a:schemeClr val="tx2">
                          <a:lumMod val="60000"/>
                          <a:lumOff val="40000"/>
                        </a:schemeClr>
                      </a:solidFill>
                      <a:prstDash val="solid"/>
                      <a:round/>
                      <a:headEnd type="none" w="med" len="med"/>
                      <a:tailEnd type="none" w="med" len="med"/>
                    </a:lnR>
                    <a:lnT w="12700" cap="flat" cmpd="sng" algn="ctr">
                      <a:solidFill>
                        <a:schemeClr val="tx2">
                          <a:lumMod val="60000"/>
                          <a:lumOff val="40000"/>
                        </a:schemeClr>
                      </a:solidFill>
                      <a:prstDash val="solid"/>
                      <a:round/>
                      <a:headEnd type="none" w="med" len="med"/>
                      <a:tailEnd type="none" w="med" len="med"/>
                    </a:lnT>
                    <a:lnB w="12700" cap="flat" cmpd="sng" algn="ctr">
                      <a:solidFill>
                        <a:schemeClr val="tx2">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78705899"/>
                  </a:ext>
                </a:extLst>
              </a:tr>
              <a:tr h="477287">
                <a:tc>
                  <a:txBody>
                    <a:bodyPr/>
                    <a:lstStyle/>
                    <a:p>
                      <a:endParaRPr lang="en-GB" dirty="0"/>
                    </a:p>
                  </a:txBody>
                  <a:tcPr>
                    <a:lnL w="12700" cap="flat" cmpd="sng" algn="ctr">
                      <a:solidFill>
                        <a:schemeClr val="tx2">
                          <a:lumMod val="60000"/>
                          <a:lumOff val="40000"/>
                        </a:schemeClr>
                      </a:solidFill>
                      <a:prstDash val="solid"/>
                      <a:round/>
                      <a:headEnd type="none" w="med" len="med"/>
                      <a:tailEnd type="none" w="med" len="med"/>
                    </a:lnL>
                    <a:lnR w="12700" cap="flat" cmpd="sng" algn="ctr">
                      <a:solidFill>
                        <a:schemeClr val="tx2">
                          <a:lumMod val="60000"/>
                          <a:lumOff val="40000"/>
                        </a:schemeClr>
                      </a:solidFill>
                      <a:prstDash val="solid"/>
                      <a:round/>
                      <a:headEnd type="none" w="med" len="med"/>
                      <a:tailEnd type="none" w="med" len="med"/>
                    </a:lnR>
                    <a:lnT w="12700" cap="flat" cmpd="sng" algn="ctr">
                      <a:solidFill>
                        <a:schemeClr val="tx2">
                          <a:lumMod val="60000"/>
                          <a:lumOff val="40000"/>
                        </a:schemeClr>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800" b="0" kern="1200" dirty="0">
                          <a:solidFill>
                            <a:schemeClr val="dk1"/>
                          </a:solidFill>
                          <a:effectLst/>
                          <a:latin typeface="+mn-lt"/>
                          <a:ea typeface="+mn-ea"/>
                          <a:cs typeface="+mn-cs"/>
                        </a:rPr>
                        <a:t>×</a:t>
                      </a:r>
                      <a:endParaRPr lang="en-GB" b="0" dirty="0">
                        <a:solidFill>
                          <a:schemeClr val="tx1"/>
                        </a:solidFill>
                      </a:endParaRPr>
                    </a:p>
                  </a:txBody>
                  <a:tcPr anchor="ctr">
                    <a:lnL w="12700" cap="flat" cmpd="sng" algn="ctr">
                      <a:solidFill>
                        <a:schemeClr val="tx2">
                          <a:lumMod val="60000"/>
                          <a:lumOff val="40000"/>
                        </a:schemeClr>
                      </a:solidFill>
                      <a:prstDash val="solid"/>
                      <a:round/>
                      <a:headEnd type="none" w="med" len="med"/>
                      <a:tailEnd type="none" w="med" len="med"/>
                    </a:lnL>
                    <a:lnR w="12700" cap="flat" cmpd="sng" algn="ctr">
                      <a:solidFill>
                        <a:schemeClr val="tx2">
                          <a:lumMod val="60000"/>
                          <a:lumOff val="40000"/>
                        </a:schemeClr>
                      </a:solidFill>
                      <a:prstDash val="solid"/>
                      <a:round/>
                      <a:headEnd type="none" w="med" len="med"/>
                      <a:tailEnd type="none" w="med" len="med"/>
                    </a:lnR>
                    <a:lnT w="12700" cap="flat" cmpd="sng" algn="ctr">
                      <a:solidFill>
                        <a:schemeClr val="tx2">
                          <a:lumMod val="60000"/>
                          <a:lumOff val="40000"/>
                        </a:schemeClr>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endParaRPr lang="en-GB" sz="1800" b="0" dirty="0">
                        <a:solidFill>
                          <a:schemeClr val="tx1"/>
                        </a:solidFill>
                        <a:effectLst/>
                        <a:latin typeface="Calibri" panose="020F0502020204030204" pitchFamily="34" charset="0"/>
                        <a:ea typeface="Calibri" panose="020F0502020204030204" pitchFamily="34" charset="0"/>
                        <a:cs typeface="DengXian" panose="02010600030101010101" pitchFamily="2" charset="-122"/>
                      </a:endParaRPr>
                    </a:p>
                  </a:txBody>
                  <a:tcPr marL="68580" marR="68580" marT="0" marB="0" anchor="ctr">
                    <a:lnL w="12700" cap="flat" cmpd="sng" algn="ctr">
                      <a:solidFill>
                        <a:schemeClr val="tx2">
                          <a:lumMod val="60000"/>
                          <a:lumOff val="40000"/>
                        </a:schemeClr>
                      </a:solidFill>
                      <a:prstDash val="solid"/>
                      <a:round/>
                      <a:headEnd type="none" w="med" len="med"/>
                      <a:tailEnd type="none" w="med" len="med"/>
                    </a:lnL>
                    <a:lnR w="12700" cap="flat" cmpd="sng" algn="ctr">
                      <a:solidFill>
                        <a:schemeClr val="tx2">
                          <a:lumMod val="60000"/>
                          <a:lumOff val="40000"/>
                        </a:schemeClr>
                      </a:solidFill>
                      <a:prstDash val="solid"/>
                      <a:round/>
                      <a:headEnd type="none" w="med" len="med"/>
                      <a:tailEnd type="none" w="med" len="med"/>
                    </a:lnR>
                    <a:lnT w="12700" cap="flat" cmpd="sng" algn="ctr">
                      <a:solidFill>
                        <a:schemeClr val="tx2">
                          <a:lumMod val="60000"/>
                          <a:lumOff val="40000"/>
                        </a:schemeClr>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800" b="0" dirty="0">
                          <a:solidFill>
                            <a:schemeClr val="tx1"/>
                          </a:solidFill>
                          <a:effectLst/>
                        </a:rPr>
                        <a:t>7</a:t>
                      </a:r>
                      <a:endParaRPr lang="en-GB" sz="1800" b="0" dirty="0">
                        <a:solidFill>
                          <a:schemeClr val="tx1"/>
                        </a:solidFill>
                        <a:effectLst/>
                        <a:latin typeface="Calibri" panose="020F0502020204030204" pitchFamily="34" charset="0"/>
                        <a:ea typeface="Calibri" panose="020F0502020204030204" pitchFamily="34" charset="0"/>
                        <a:cs typeface="DengXian" panose="02010600030101010101" pitchFamily="2" charset="-122"/>
                      </a:endParaRPr>
                    </a:p>
                  </a:txBody>
                  <a:tcPr marL="68580" marR="68580" marT="0" marB="0" anchor="ctr">
                    <a:lnL w="12700" cap="flat" cmpd="sng" algn="ctr">
                      <a:solidFill>
                        <a:schemeClr val="tx2">
                          <a:lumMod val="60000"/>
                          <a:lumOff val="40000"/>
                        </a:schemeClr>
                      </a:solidFill>
                      <a:prstDash val="solid"/>
                      <a:round/>
                      <a:headEnd type="none" w="med" len="med"/>
                      <a:tailEnd type="none" w="med" len="med"/>
                    </a:lnL>
                    <a:lnR w="12700" cap="flat" cmpd="sng" algn="ctr">
                      <a:solidFill>
                        <a:schemeClr val="tx2">
                          <a:lumMod val="60000"/>
                          <a:lumOff val="40000"/>
                        </a:schemeClr>
                      </a:solidFill>
                      <a:prstDash val="solid"/>
                      <a:round/>
                      <a:headEnd type="none" w="med" len="med"/>
                      <a:tailEnd type="none" w="med" len="med"/>
                    </a:lnR>
                    <a:lnT w="12700" cap="flat" cmpd="sng" algn="ctr">
                      <a:solidFill>
                        <a:schemeClr val="tx2">
                          <a:lumMod val="60000"/>
                          <a:lumOff val="40000"/>
                        </a:schemeClr>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800" b="0" dirty="0">
                          <a:solidFill>
                            <a:schemeClr val="tx1"/>
                          </a:solidFill>
                          <a:effectLst/>
                          <a:latin typeface="Calibri" panose="020F0502020204030204" pitchFamily="34" charset="0"/>
                          <a:ea typeface="Calibri" panose="020F0502020204030204" pitchFamily="34" charset="0"/>
                          <a:cs typeface="DengXian" panose="02010600030101010101" pitchFamily="2" charset="-122"/>
                        </a:rPr>
                        <a:t>3</a:t>
                      </a:r>
                      <a:endParaRPr lang="en-GB" sz="1800" b="0" dirty="0">
                        <a:solidFill>
                          <a:schemeClr val="tx1"/>
                        </a:solidFill>
                        <a:effectLst/>
                        <a:latin typeface="Calibri" panose="020F0502020204030204" pitchFamily="34" charset="0"/>
                        <a:ea typeface="Calibri" panose="020F0502020204030204" pitchFamily="34" charset="0"/>
                        <a:cs typeface="DengXian" panose="02010600030101010101" pitchFamily="2" charset="-122"/>
                      </a:endParaRPr>
                    </a:p>
                  </a:txBody>
                  <a:tcPr marL="68580" marR="68580" marT="0" marB="0" anchor="ctr">
                    <a:lnL w="12700" cap="flat" cmpd="sng" algn="ctr">
                      <a:solidFill>
                        <a:schemeClr val="tx2">
                          <a:lumMod val="60000"/>
                          <a:lumOff val="40000"/>
                        </a:schemeClr>
                      </a:solidFill>
                      <a:prstDash val="solid"/>
                      <a:round/>
                      <a:headEnd type="none" w="med" len="med"/>
                      <a:tailEnd type="none" w="med" len="med"/>
                    </a:lnL>
                    <a:lnR w="12700" cap="flat" cmpd="sng" algn="ctr">
                      <a:solidFill>
                        <a:schemeClr val="tx2">
                          <a:lumMod val="60000"/>
                          <a:lumOff val="40000"/>
                        </a:schemeClr>
                      </a:solidFill>
                      <a:prstDash val="solid"/>
                      <a:round/>
                      <a:headEnd type="none" w="med" len="med"/>
                      <a:tailEnd type="none" w="med" len="med"/>
                    </a:lnR>
                    <a:lnT w="12700" cap="flat" cmpd="sng" algn="ctr">
                      <a:solidFill>
                        <a:schemeClr val="tx2">
                          <a:lumMod val="60000"/>
                          <a:lumOff val="40000"/>
                        </a:schemeClr>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61239092"/>
                  </a:ext>
                </a:extLst>
              </a:tr>
              <a:tr h="477287">
                <a:tc>
                  <a:txBody>
                    <a:bodyPr/>
                    <a:lstStyle/>
                    <a:p>
                      <a:endParaRPr lang="en-GB" b="1" dirty="0">
                        <a:solidFill>
                          <a:srgbClr val="87BD31"/>
                        </a:solidFill>
                        <a:latin typeface="Kalam" panose="02000000000000000000" pitchFamily="2" charset="0"/>
                        <a:cs typeface="Kalam" panose="02000000000000000000" pitchFamily="2" charset="0"/>
                      </a:endParaRPr>
                    </a:p>
                  </a:txBody>
                  <a:tcPr>
                    <a:lnL w="12700" cap="flat" cmpd="sng" algn="ctr">
                      <a:solidFill>
                        <a:schemeClr val="tx2">
                          <a:lumMod val="60000"/>
                          <a:lumOff val="40000"/>
                        </a:schemeClr>
                      </a:solidFill>
                      <a:prstDash val="solid"/>
                      <a:round/>
                      <a:headEnd type="none" w="med" len="med"/>
                      <a:tailEnd type="none" w="med" len="med"/>
                    </a:lnL>
                    <a:lnR w="12700" cap="flat" cmpd="sng" algn="ctr">
                      <a:solidFill>
                        <a:schemeClr val="tx2">
                          <a:lumMod val="60000"/>
                          <a:lumOff val="40000"/>
                        </a:schemeClr>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2">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b="1" dirty="0">
                        <a:solidFill>
                          <a:srgbClr val="87BD31"/>
                        </a:solidFill>
                        <a:latin typeface="Kalam" panose="02000000000000000000" pitchFamily="2" charset="0"/>
                        <a:cs typeface="Kalam" panose="02000000000000000000" pitchFamily="2" charset="0"/>
                      </a:endParaRPr>
                    </a:p>
                  </a:txBody>
                  <a:tcPr anchor="ctr">
                    <a:lnL w="12700" cap="flat" cmpd="sng" algn="ctr">
                      <a:solidFill>
                        <a:schemeClr val="tx2">
                          <a:lumMod val="60000"/>
                          <a:lumOff val="40000"/>
                        </a:schemeClr>
                      </a:solidFill>
                      <a:prstDash val="solid"/>
                      <a:round/>
                      <a:headEnd type="none" w="med" len="med"/>
                      <a:tailEnd type="none" w="med" len="med"/>
                    </a:lnL>
                    <a:lnR w="12700" cap="flat" cmpd="sng" algn="ctr">
                      <a:solidFill>
                        <a:schemeClr val="tx2">
                          <a:lumMod val="60000"/>
                          <a:lumOff val="40000"/>
                        </a:schemeClr>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2">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b="1" dirty="0">
                          <a:solidFill>
                            <a:srgbClr val="87BD31"/>
                          </a:solidFill>
                          <a:latin typeface="Kalam" panose="02000000000000000000" pitchFamily="2" charset="0"/>
                          <a:cs typeface="Kalam" panose="02000000000000000000" pitchFamily="2" charset="0"/>
                        </a:rPr>
                        <a:t>7</a:t>
                      </a:r>
                    </a:p>
                  </a:txBody>
                  <a:tcPr>
                    <a:lnL w="12700" cap="flat" cmpd="sng" algn="ctr">
                      <a:solidFill>
                        <a:schemeClr val="tx2">
                          <a:lumMod val="60000"/>
                          <a:lumOff val="40000"/>
                        </a:schemeClr>
                      </a:solidFill>
                      <a:prstDash val="solid"/>
                      <a:round/>
                      <a:headEnd type="none" w="med" len="med"/>
                      <a:tailEnd type="none" w="med" len="med"/>
                    </a:lnL>
                    <a:lnR w="12700" cap="flat" cmpd="sng" algn="ctr">
                      <a:solidFill>
                        <a:schemeClr val="tx2">
                          <a:lumMod val="60000"/>
                          <a:lumOff val="40000"/>
                        </a:schemeClr>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2">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b="1" dirty="0">
                          <a:solidFill>
                            <a:srgbClr val="87BD31"/>
                          </a:solidFill>
                          <a:latin typeface="Kalam" panose="02000000000000000000" pitchFamily="2" charset="0"/>
                          <a:cs typeface="Kalam" panose="02000000000000000000" pitchFamily="2" charset="0"/>
                        </a:rPr>
                        <a:t>3</a:t>
                      </a:r>
                    </a:p>
                  </a:txBody>
                  <a:tcPr>
                    <a:lnL w="12700" cap="flat" cmpd="sng" algn="ctr">
                      <a:solidFill>
                        <a:schemeClr val="tx2">
                          <a:lumMod val="60000"/>
                          <a:lumOff val="40000"/>
                        </a:schemeClr>
                      </a:solidFill>
                      <a:prstDash val="solid"/>
                      <a:round/>
                      <a:headEnd type="none" w="med" len="med"/>
                      <a:tailEnd type="none" w="med" len="med"/>
                    </a:lnL>
                    <a:lnR w="12700" cap="flat" cmpd="sng" algn="ctr">
                      <a:solidFill>
                        <a:schemeClr val="tx2">
                          <a:lumMod val="60000"/>
                          <a:lumOff val="40000"/>
                        </a:schemeClr>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2">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b="1" dirty="0">
                          <a:solidFill>
                            <a:srgbClr val="87BD31"/>
                          </a:solidFill>
                          <a:latin typeface="Kalam" panose="02000000000000000000" pitchFamily="2" charset="0"/>
                          <a:cs typeface="Kalam" panose="02000000000000000000" pitchFamily="2" charset="0"/>
                        </a:rPr>
                        <a:t>5</a:t>
                      </a:r>
                    </a:p>
                  </a:txBody>
                  <a:tcPr>
                    <a:lnL w="12700" cap="flat" cmpd="sng" algn="ctr">
                      <a:solidFill>
                        <a:schemeClr val="tx2">
                          <a:lumMod val="60000"/>
                          <a:lumOff val="40000"/>
                        </a:schemeClr>
                      </a:solidFill>
                      <a:prstDash val="solid"/>
                      <a:round/>
                      <a:headEnd type="none" w="med" len="med"/>
                      <a:tailEnd type="none" w="med" len="med"/>
                    </a:lnL>
                    <a:lnR w="12700" cap="flat" cmpd="sng" algn="ctr">
                      <a:solidFill>
                        <a:schemeClr val="tx2">
                          <a:lumMod val="60000"/>
                          <a:lumOff val="40000"/>
                        </a:schemeClr>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2">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820595473"/>
                  </a:ext>
                </a:extLst>
              </a:tr>
              <a:tr h="477287">
                <a:tc>
                  <a:txBody>
                    <a:bodyPr/>
                    <a:lstStyle/>
                    <a:p>
                      <a:pPr algn="ctr"/>
                      <a:r>
                        <a:rPr lang="en-GB" b="1" dirty="0">
                          <a:solidFill>
                            <a:srgbClr val="87BD31"/>
                          </a:solidFill>
                          <a:latin typeface="Kalam" panose="02000000000000000000" pitchFamily="2" charset="0"/>
                          <a:cs typeface="Kalam" panose="02000000000000000000" pitchFamily="2" charset="0"/>
                        </a:rPr>
                        <a:t>1</a:t>
                      </a:r>
                    </a:p>
                  </a:txBody>
                  <a:tcPr>
                    <a:lnL w="12700" cap="flat" cmpd="sng" algn="ctr">
                      <a:solidFill>
                        <a:schemeClr val="tx2">
                          <a:lumMod val="60000"/>
                          <a:lumOff val="40000"/>
                        </a:schemeClr>
                      </a:solidFill>
                      <a:prstDash val="solid"/>
                      <a:round/>
                      <a:headEnd type="none" w="med" len="med"/>
                      <a:tailEnd type="none" w="med" len="med"/>
                    </a:lnL>
                    <a:lnR w="12700" cap="flat" cmpd="sng" algn="ctr">
                      <a:solidFill>
                        <a:schemeClr val="tx2">
                          <a:lumMod val="60000"/>
                          <a:lumOff val="40000"/>
                        </a:schemeClr>
                      </a:solidFill>
                      <a:prstDash val="solid"/>
                      <a:round/>
                      <a:headEnd type="none" w="med" len="med"/>
                      <a:tailEnd type="none" w="med" len="med"/>
                    </a:lnR>
                    <a:lnT w="12700" cap="flat" cmpd="sng" algn="ctr">
                      <a:solidFill>
                        <a:schemeClr val="tx2">
                          <a:lumMod val="60000"/>
                          <a:lumOff val="40000"/>
                        </a:schemeClr>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b="1" dirty="0">
                          <a:solidFill>
                            <a:srgbClr val="87BD31"/>
                          </a:solidFill>
                          <a:latin typeface="Kalam" panose="02000000000000000000" pitchFamily="2" charset="0"/>
                          <a:cs typeface="Kalam" panose="02000000000000000000" pitchFamily="2" charset="0"/>
                        </a:rPr>
                        <a:t>7</a:t>
                      </a:r>
                    </a:p>
                  </a:txBody>
                  <a:tcPr>
                    <a:lnL w="12700" cap="flat" cmpd="sng" algn="ctr">
                      <a:solidFill>
                        <a:schemeClr val="tx2">
                          <a:lumMod val="60000"/>
                          <a:lumOff val="40000"/>
                        </a:schemeClr>
                      </a:solidFill>
                      <a:prstDash val="solid"/>
                      <a:round/>
                      <a:headEnd type="none" w="med" len="med"/>
                      <a:tailEnd type="none" w="med" len="med"/>
                    </a:lnL>
                    <a:lnR w="12700" cap="flat" cmpd="sng" algn="ctr">
                      <a:solidFill>
                        <a:schemeClr val="tx2">
                          <a:lumMod val="60000"/>
                          <a:lumOff val="40000"/>
                        </a:schemeClr>
                      </a:solidFill>
                      <a:prstDash val="solid"/>
                      <a:round/>
                      <a:headEnd type="none" w="med" len="med"/>
                      <a:tailEnd type="none" w="med" len="med"/>
                    </a:lnR>
                    <a:lnT w="12700" cap="flat" cmpd="sng" algn="ctr">
                      <a:solidFill>
                        <a:schemeClr val="tx2">
                          <a:lumMod val="60000"/>
                          <a:lumOff val="40000"/>
                        </a:schemeClr>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b="1" dirty="0">
                          <a:solidFill>
                            <a:srgbClr val="87BD31"/>
                          </a:solidFill>
                          <a:latin typeface="Kalam" panose="02000000000000000000" pitchFamily="2" charset="0"/>
                          <a:cs typeface="Kalam" panose="02000000000000000000" pitchFamily="2" charset="0"/>
                        </a:rPr>
                        <a:t>1</a:t>
                      </a:r>
                    </a:p>
                  </a:txBody>
                  <a:tcPr>
                    <a:lnL w="12700" cap="flat" cmpd="sng" algn="ctr">
                      <a:solidFill>
                        <a:schemeClr val="tx2">
                          <a:lumMod val="60000"/>
                          <a:lumOff val="40000"/>
                        </a:schemeClr>
                      </a:solidFill>
                      <a:prstDash val="solid"/>
                      <a:round/>
                      <a:headEnd type="none" w="med" len="med"/>
                      <a:tailEnd type="none" w="med" len="med"/>
                    </a:lnL>
                    <a:lnR w="12700" cap="flat" cmpd="sng" algn="ctr">
                      <a:solidFill>
                        <a:schemeClr val="tx2">
                          <a:lumMod val="60000"/>
                          <a:lumOff val="40000"/>
                        </a:schemeClr>
                      </a:solidFill>
                      <a:prstDash val="solid"/>
                      <a:round/>
                      <a:headEnd type="none" w="med" len="med"/>
                      <a:tailEnd type="none" w="med" len="med"/>
                    </a:lnR>
                    <a:lnT w="12700" cap="flat" cmpd="sng" algn="ctr">
                      <a:solidFill>
                        <a:schemeClr val="tx2">
                          <a:lumMod val="60000"/>
                          <a:lumOff val="40000"/>
                        </a:schemeClr>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b="1" dirty="0">
                          <a:solidFill>
                            <a:srgbClr val="87BD31"/>
                          </a:solidFill>
                          <a:latin typeface="Kalam" panose="02000000000000000000" pitchFamily="2" charset="0"/>
                          <a:cs typeface="Kalam" panose="02000000000000000000" pitchFamily="2" charset="0"/>
                        </a:rPr>
                        <a:t>5</a:t>
                      </a:r>
                    </a:p>
                  </a:txBody>
                  <a:tcPr>
                    <a:lnL w="12700" cap="flat" cmpd="sng" algn="ctr">
                      <a:solidFill>
                        <a:schemeClr val="tx2">
                          <a:lumMod val="60000"/>
                          <a:lumOff val="40000"/>
                        </a:schemeClr>
                      </a:solidFill>
                      <a:prstDash val="solid"/>
                      <a:round/>
                      <a:headEnd type="none" w="med" len="med"/>
                      <a:tailEnd type="none" w="med" len="med"/>
                    </a:lnL>
                    <a:lnR w="12700" cap="flat" cmpd="sng" algn="ctr">
                      <a:solidFill>
                        <a:schemeClr val="tx2">
                          <a:lumMod val="60000"/>
                          <a:lumOff val="40000"/>
                        </a:schemeClr>
                      </a:solidFill>
                      <a:prstDash val="solid"/>
                      <a:round/>
                      <a:headEnd type="none" w="med" len="med"/>
                      <a:tailEnd type="none" w="med" len="med"/>
                    </a:lnR>
                    <a:lnT w="12700" cap="flat" cmpd="sng" algn="ctr">
                      <a:solidFill>
                        <a:schemeClr val="tx2">
                          <a:lumMod val="60000"/>
                          <a:lumOff val="40000"/>
                        </a:schemeClr>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b="1" dirty="0">
                          <a:solidFill>
                            <a:srgbClr val="87BD31"/>
                          </a:solidFill>
                          <a:latin typeface="Kalam" panose="02000000000000000000" pitchFamily="2" charset="0"/>
                          <a:cs typeface="Kalam" panose="02000000000000000000" pitchFamily="2" charset="0"/>
                        </a:rPr>
                        <a:t>0</a:t>
                      </a:r>
                    </a:p>
                  </a:txBody>
                  <a:tcPr>
                    <a:lnL w="12700" cap="flat" cmpd="sng" algn="ctr">
                      <a:solidFill>
                        <a:schemeClr val="tx2">
                          <a:lumMod val="60000"/>
                          <a:lumOff val="40000"/>
                        </a:schemeClr>
                      </a:solidFill>
                      <a:prstDash val="solid"/>
                      <a:round/>
                      <a:headEnd type="none" w="med" len="med"/>
                      <a:tailEnd type="none" w="med" len="med"/>
                    </a:lnL>
                    <a:lnR w="12700" cap="flat" cmpd="sng" algn="ctr">
                      <a:solidFill>
                        <a:schemeClr val="tx2">
                          <a:lumMod val="60000"/>
                          <a:lumOff val="40000"/>
                        </a:schemeClr>
                      </a:solidFill>
                      <a:prstDash val="solid"/>
                      <a:round/>
                      <a:headEnd type="none" w="med" len="med"/>
                      <a:tailEnd type="none" w="med" len="med"/>
                    </a:lnR>
                    <a:lnT w="12700" cap="flat" cmpd="sng" algn="ctr">
                      <a:solidFill>
                        <a:schemeClr val="tx2">
                          <a:lumMod val="60000"/>
                          <a:lumOff val="40000"/>
                        </a:schemeClr>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73406465"/>
                  </a:ext>
                </a:extLst>
              </a:tr>
              <a:tr h="477287">
                <a:tc>
                  <a:txBody>
                    <a:bodyPr/>
                    <a:lstStyle/>
                    <a:p>
                      <a:pPr algn="ctr"/>
                      <a:r>
                        <a:rPr lang="en-GB" b="1" dirty="0">
                          <a:solidFill>
                            <a:srgbClr val="87BD31"/>
                          </a:solidFill>
                          <a:latin typeface="Kalam" panose="02000000000000000000" pitchFamily="2" charset="0"/>
                          <a:cs typeface="Kalam" panose="02000000000000000000" pitchFamily="2" charset="0"/>
                        </a:rPr>
                        <a:t>1</a:t>
                      </a:r>
                    </a:p>
                  </a:txBody>
                  <a:tcPr anchor="ctr">
                    <a:lnL w="12700" cap="flat" cmpd="sng" algn="ctr">
                      <a:solidFill>
                        <a:schemeClr val="tx2">
                          <a:lumMod val="60000"/>
                          <a:lumOff val="40000"/>
                        </a:schemeClr>
                      </a:solidFill>
                      <a:prstDash val="solid"/>
                      <a:round/>
                      <a:headEnd type="none" w="med" len="med"/>
                      <a:tailEnd type="none" w="med" len="med"/>
                    </a:lnL>
                    <a:lnR w="12700" cap="flat" cmpd="sng" algn="ctr">
                      <a:solidFill>
                        <a:schemeClr val="tx2">
                          <a:lumMod val="60000"/>
                          <a:lumOff val="40000"/>
                        </a:schemeClr>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b="1" dirty="0">
                          <a:solidFill>
                            <a:srgbClr val="87BD31"/>
                          </a:solidFill>
                          <a:latin typeface="Kalam" panose="02000000000000000000" pitchFamily="2" charset="0"/>
                          <a:cs typeface="Kalam" panose="02000000000000000000" pitchFamily="2" charset="0"/>
                        </a:rPr>
                        <a:t>7</a:t>
                      </a:r>
                    </a:p>
                  </a:txBody>
                  <a:tcPr anchor="ctr">
                    <a:lnL w="12700" cap="flat" cmpd="sng" algn="ctr">
                      <a:solidFill>
                        <a:schemeClr val="tx2">
                          <a:lumMod val="60000"/>
                          <a:lumOff val="40000"/>
                        </a:schemeClr>
                      </a:solidFill>
                      <a:prstDash val="solid"/>
                      <a:round/>
                      <a:headEnd type="none" w="med" len="med"/>
                      <a:tailEnd type="none" w="med" len="med"/>
                    </a:lnL>
                    <a:lnR w="12700" cap="flat" cmpd="sng" algn="ctr">
                      <a:solidFill>
                        <a:schemeClr val="tx2">
                          <a:lumMod val="60000"/>
                          <a:lumOff val="40000"/>
                        </a:schemeClr>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b="1" dirty="0">
                          <a:solidFill>
                            <a:srgbClr val="87BD31"/>
                          </a:solidFill>
                          <a:latin typeface="Kalam" panose="02000000000000000000" pitchFamily="2" charset="0"/>
                          <a:cs typeface="Kalam" panose="02000000000000000000" pitchFamily="2" charset="0"/>
                        </a:rPr>
                        <a:t>8</a:t>
                      </a:r>
                    </a:p>
                  </a:txBody>
                  <a:tcPr anchor="ctr">
                    <a:lnL w="12700" cap="flat" cmpd="sng" algn="ctr">
                      <a:solidFill>
                        <a:schemeClr val="tx2">
                          <a:lumMod val="60000"/>
                          <a:lumOff val="40000"/>
                        </a:schemeClr>
                      </a:solidFill>
                      <a:prstDash val="solid"/>
                      <a:round/>
                      <a:headEnd type="none" w="med" len="med"/>
                      <a:tailEnd type="none" w="med" len="med"/>
                    </a:lnL>
                    <a:lnR w="12700" cap="flat" cmpd="sng" algn="ctr">
                      <a:solidFill>
                        <a:schemeClr val="tx2">
                          <a:lumMod val="60000"/>
                          <a:lumOff val="40000"/>
                        </a:schemeClr>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b="1" dirty="0">
                          <a:solidFill>
                            <a:srgbClr val="87BD31"/>
                          </a:solidFill>
                          <a:latin typeface="Kalam" panose="02000000000000000000" pitchFamily="2" charset="0"/>
                          <a:cs typeface="Kalam" panose="02000000000000000000" pitchFamily="2" charset="0"/>
                        </a:rPr>
                        <a:t>8</a:t>
                      </a:r>
                    </a:p>
                  </a:txBody>
                  <a:tcPr anchor="ctr">
                    <a:lnL w="12700" cap="flat" cmpd="sng" algn="ctr">
                      <a:solidFill>
                        <a:schemeClr val="tx2">
                          <a:lumMod val="60000"/>
                          <a:lumOff val="40000"/>
                        </a:schemeClr>
                      </a:solidFill>
                      <a:prstDash val="solid"/>
                      <a:round/>
                      <a:headEnd type="none" w="med" len="med"/>
                      <a:tailEnd type="none" w="med" len="med"/>
                    </a:lnL>
                    <a:lnR w="12700" cap="flat" cmpd="sng" algn="ctr">
                      <a:solidFill>
                        <a:schemeClr val="tx2">
                          <a:lumMod val="60000"/>
                          <a:lumOff val="40000"/>
                        </a:schemeClr>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b="1" dirty="0">
                          <a:solidFill>
                            <a:srgbClr val="87BD31"/>
                          </a:solidFill>
                          <a:latin typeface="Kalam" panose="02000000000000000000" pitchFamily="2" charset="0"/>
                          <a:cs typeface="Kalam" panose="02000000000000000000" pitchFamily="2" charset="0"/>
                        </a:rPr>
                        <a:t>5</a:t>
                      </a:r>
                    </a:p>
                  </a:txBody>
                  <a:tcPr anchor="ctr">
                    <a:lnL w="12700" cap="flat" cmpd="sng" algn="ctr">
                      <a:solidFill>
                        <a:schemeClr val="tx2">
                          <a:lumMod val="60000"/>
                          <a:lumOff val="40000"/>
                        </a:schemeClr>
                      </a:solidFill>
                      <a:prstDash val="solid"/>
                      <a:round/>
                      <a:headEnd type="none" w="med" len="med"/>
                      <a:tailEnd type="none" w="med" len="med"/>
                    </a:lnL>
                    <a:lnR w="12700" cap="flat" cmpd="sng" algn="ctr">
                      <a:solidFill>
                        <a:schemeClr val="tx2">
                          <a:lumMod val="60000"/>
                          <a:lumOff val="40000"/>
                        </a:schemeClr>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784526162"/>
                  </a:ext>
                </a:extLst>
              </a:tr>
            </a:tbl>
          </a:graphicData>
        </a:graphic>
      </p:graphicFrame>
      <p:grpSp>
        <p:nvGrpSpPr>
          <p:cNvPr id="30" name="Group 29">
            <a:extLst>
              <a:ext uri="{FF2B5EF4-FFF2-40B4-BE49-F238E27FC236}">
                <a16:creationId xmlns:a16="http://schemas.microsoft.com/office/drawing/2014/main" id="{4B0E0FF0-922C-4EE3-B2A2-11FED8C55C47}"/>
              </a:ext>
            </a:extLst>
          </p:cNvPr>
          <p:cNvGrpSpPr/>
          <p:nvPr/>
        </p:nvGrpSpPr>
        <p:grpSpPr>
          <a:xfrm>
            <a:off x="5984735" y="3613449"/>
            <a:ext cx="1184196" cy="751946"/>
            <a:chOff x="5984735" y="3672172"/>
            <a:chExt cx="1184196" cy="751946"/>
          </a:xfrm>
        </p:grpSpPr>
        <p:sp>
          <p:nvSpPr>
            <p:cNvPr id="31" name="Rectangle 30">
              <a:extLst>
                <a:ext uri="{FF2B5EF4-FFF2-40B4-BE49-F238E27FC236}">
                  <a16:creationId xmlns:a16="http://schemas.microsoft.com/office/drawing/2014/main" id="{4838C6C4-9F44-46E0-93E5-19E436E562C3}"/>
                </a:ext>
              </a:extLst>
            </p:cNvPr>
            <p:cNvSpPr/>
            <p:nvPr/>
          </p:nvSpPr>
          <p:spPr>
            <a:xfrm>
              <a:off x="6467965" y="3672172"/>
              <a:ext cx="231154" cy="276999"/>
            </a:xfrm>
            <a:prstGeom prst="rect">
              <a:avLst/>
            </a:prstGeom>
          </p:spPr>
          <p:txBody>
            <a:bodyPr wrap="none">
              <a:spAutoFit/>
            </a:bodyPr>
            <a:lstStyle/>
            <a:p>
              <a:pPr algn="ctr"/>
              <a:r>
                <a:rPr lang="en-GB" sz="1200" b="1" dirty="0">
                  <a:solidFill>
                    <a:srgbClr val="87BD31"/>
                  </a:solidFill>
                  <a:latin typeface="Kalam" panose="02000000000000000000" pitchFamily="2" charset="0"/>
                  <a:cs typeface="Kalam" panose="02000000000000000000" pitchFamily="2" charset="0"/>
                </a:rPr>
                <a:t>1</a:t>
              </a:r>
            </a:p>
          </p:txBody>
        </p:sp>
        <p:sp>
          <p:nvSpPr>
            <p:cNvPr id="32" name="Rectangle 31">
              <a:extLst>
                <a:ext uri="{FF2B5EF4-FFF2-40B4-BE49-F238E27FC236}">
                  <a16:creationId xmlns:a16="http://schemas.microsoft.com/office/drawing/2014/main" id="{1BEDC459-3B30-4B58-8F00-13EDE20E8217}"/>
                </a:ext>
              </a:extLst>
            </p:cNvPr>
            <p:cNvSpPr/>
            <p:nvPr/>
          </p:nvSpPr>
          <p:spPr>
            <a:xfrm>
              <a:off x="5984735" y="4147119"/>
              <a:ext cx="264816" cy="276999"/>
            </a:xfrm>
            <a:prstGeom prst="rect">
              <a:avLst/>
            </a:prstGeom>
          </p:spPr>
          <p:txBody>
            <a:bodyPr wrap="none">
              <a:spAutoFit/>
            </a:bodyPr>
            <a:lstStyle/>
            <a:p>
              <a:pPr algn="ctr"/>
              <a:r>
                <a:rPr lang="en-GB" sz="1200" b="1" dirty="0">
                  <a:solidFill>
                    <a:srgbClr val="87BD31"/>
                  </a:solidFill>
                  <a:latin typeface="Kalam" panose="02000000000000000000" pitchFamily="2" charset="0"/>
                  <a:cs typeface="Kalam" panose="02000000000000000000" pitchFamily="2" charset="0"/>
                </a:rPr>
                <a:t>3</a:t>
              </a:r>
            </a:p>
          </p:txBody>
        </p:sp>
        <p:sp>
          <p:nvSpPr>
            <p:cNvPr id="33" name="Rectangle 32">
              <a:extLst>
                <a:ext uri="{FF2B5EF4-FFF2-40B4-BE49-F238E27FC236}">
                  <a16:creationId xmlns:a16="http://schemas.microsoft.com/office/drawing/2014/main" id="{5801CF4A-B904-42FE-8C72-F518F422A7F7}"/>
                </a:ext>
              </a:extLst>
            </p:cNvPr>
            <p:cNvSpPr/>
            <p:nvPr/>
          </p:nvSpPr>
          <p:spPr>
            <a:xfrm>
              <a:off x="6453539" y="4147119"/>
              <a:ext cx="264816" cy="276999"/>
            </a:xfrm>
            <a:prstGeom prst="rect">
              <a:avLst/>
            </a:prstGeom>
          </p:spPr>
          <p:txBody>
            <a:bodyPr wrap="none">
              <a:spAutoFit/>
            </a:bodyPr>
            <a:lstStyle/>
            <a:p>
              <a:pPr algn="ctr"/>
              <a:r>
                <a:rPr lang="en-GB" sz="1200" b="1" dirty="0">
                  <a:solidFill>
                    <a:srgbClr val="87BD31"/>
                  </a:solidFill>
                  <a:latin typeface="Kalam" panose="02000000000000000000" pitchFamily="2" charset="0"/>
                  <a:cs typeface="Kalam" panose="02000000000000000000" pitchFamily="2" charset="0"/>
                </a:rPr>
                <a:t>3</a:t>
              </a:r>
            </a:p>
          </p:txBody>
        </p:sp>
        <p:sp>
          <p:nvSpPr>
            <p:cNvPr id="34" name="Rectangle 33">
              <a:extLst>
                <a:ext uri="{FF2B5EF4-FFF2-40B4-BE49-F238E27FC236}">
                  <a16:creationId xmlns:a16="http://schemas.microsoft.com/office/drawing/2014/main" id="{B1B619D1-F0AF-47E5-9C9B-C64FB8B20204}"/>
                </a:ext>
              </a:extLst>
            </p:cNvPr>
            <p:cNvSpPr/>
            <p:nvPr/>
          </p:nvSpPr>
          <p:spPr>
            <a:xfrm>
              <a:off x="6937777" y="3672172"/>
              <a:ext cx="231154" cy="276999"/>
            </a:xfrm>
            <a:prstGeom prst="rect">
              <a:avLst/>
            </a:prstGeom>
          </p:spPr>
          <p:txBody>
            <a:bodyPr wrap="none">
              <a:spAutoFit/>
            </a:bodyPr>
            <a:lstStyle/>
            <a:p>
              <a:pPr algn="ctr"/>
              <a:r>
                <a:rPr lang="en-GB" sz="1200" b="1" dirty="0">
                  <a:solidFill>
                    <a:srgbClr val="87BD31"/>
                  </a:solidFill>
                  <a:latin typeface="Kalam" panose="02000000000000000000" pitchFamily="2" charset="0"/>
                  <a:cs typeface="Kalam" panose="02000000000000000000" pitchFamily="2" charset="0"/>
                </a:rPr>
                <a:t>1</a:t>
              </a:r>
            </a:p>
          </p:txBody>
        </p:sp>
      </p:grpSp>
    </p:spTree>
    <p:extLst>
      <p:ext uri="{BB962C8B-B14F-4D97-AF65-F5344CB8AC3E}">
        <p14:creationId xmlns:p14="http://schemas.microsoft.com/office/powerpoint/2010/main" val="25472384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500"/>
                                  </p:stCondLst>
                                  <p:childTnLst>
                                    <p:set>
                                      <p:cBhvr>
                                        <p:cTn id="10" dur="1" fill="hold">
                                          <p:stCondLst>
                                            <p:cond delay="0"/>
                                          </p:stCondLst>
                                        </p:cTn>
                                        <p:tgtEl>
                                          <p:spTgt spid="23"/>
                                        </p:tgtEl>
                                        <p:attrNameLst>
                                          <p:attrName>style.visibility</p:attrName>
                                        </p:attrNameLst>
                                      </p:cBhvr>
                                      <p:to>
                                        <p:strVal val="visible"/>
                                      </p:to>
                                    </p:set>
                                    <p:animEffect transition="in" filter="fade">
                                      <p:cBhvr>
                                        <p:cTn id="11" dur="500"/>
                                        <p:tgtEl>
                                          <p:spTgt spid="23"/>
                                        </p:tgtEl>
                                      </p:cBhvr>
                                    </p:animEffect>
                                  </p:childTnLst>
                                </p:cTn>
                              </p:par>
                              <p:par>
                                <p:cTn id="12" presetID="10" presetClass="entr" presetSubtype="0" fill="hold" nodeType="withEffect">
                                  <p:stCondLst>
                                    <p:cond delay="500"/>
                                  </p:stCondLst>
                                  <p:childTnLst>
                                    <p:set>
                                      <p:cBhvr>
                                        <p:cTn id="13" dur="1" fill="hold">
                                          <p:stCondLst>
                                            <p:cond delay="0"/>
                                          </p:stCondLst>
                                        </p:cTn>
                                        <p:tgtEl>
                                          <p:spTgt spid="24"/>
                                        </p:tgtEl>
                                        <p:attrNameLst>
                                          <p:attrName>style.visibility</p:attrName>
                                        </p:attrNameLst>
                                      </p:cBhvr>
                                      <p:to>
                                        <p:strVal val="visible"/>
                                      </p:to>
                                    </p:set>
                                    <p:animEffect transition="in" filter="fade">
                                      <p:cBhvr>
                                        <p:cTn id="14" dur="500"/>
                                        <p:tgtEl>
                                          <p:spTgt spid="24"/>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2" fill="hold" grpId="0" nodeType="click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wipe(right)">
                                      <p:cBhvr>
                                        <p:cTn id="19" dur="500"/>
                                        <p:tgtEl>
                                          <p:spTgt spid="22"/>
                                        </p:tgtEl>
                                      </p:cBhvr>
                                    </p:animEffect>
                                  </p:childTnLst>
                                </p:cTn>
                              </p:par>
                            </p:childTnLst>
                          </p:cTn>
                        </p:par>
                        <p:par>
                          <p:cTn id="20" fill="hold">
                            <p:stCondLst>
                              <p:cond delay="500"/>
                            </p:stCondLst>
                            <p:childTnLst>
                              <p:par>
                                <p:cTn id="21" presetID="10" presetClass="entr" presetSubtype="0" fill="hold" nodeType="afterEffect">
                                  <p:stCondLst>
                                    <p:cond delay="500"/>
                                  </p:stCondLst>
                                  <p:childTnLst>
                                    <p:set>
                                      <p:cBhvr>
                                        <p:cTn id="22" dur="1" fill="hold">
                                          <p:stCondLst>
                                            <p:cond delay="0"/>
                                          </p:stCondLst>
                                        </p:cTn>
                                        <p:tgtEl>
                                          <p:spTgt spid="29"/>
                                        </p:tgtEl>
                                        <p:attrNameLst>
                                          <p:attrName>style.visibility</p:attrName>
                                        </p:attrNameLst>
                                      </p:cBhvr>
                                      <p:to>
                                        <p:strVal val="visible"/>
                                      </p:to>
                                    </p:set>
                                    <p:animEffect transition="in" filter="fade">
                                      <p:cBhvr>
                                        <p:cTn id="23" dur="500"/>
                                        <p:tgtEl>
                                          <p:spTgt spid="29"/>
                                        </p:tgtEl>
                                      </p:cBhvr>
                                    </p:animEffect>
                                  </p:childTnLst>
                                </p:cTn>
                              </p:par>
                              <p:par>
                                <p:cTn id="24" presetID="10" presetClass="entr" presetSubtype="0" fill="hold" nodeType="withEffect">
                                  <p:stCondLst>
                                    <p:cond delay="500"/>
                                  </p:stCondLst>
                                  <p:childTnLst>
                                    <p:set>
                                      <p:cBhvr>
                                        <p:cTn id="25" dur="1" fill="hold">
                                          <p:stCondLst>
                                            <p:cond delay="0"/>
                                          </p:stCondLst>
                                        </p:cTn>
                                        <p:tgtEl>
                                          <p:spTgt spid="30"/>
                                        </p:tgtEl>
                                        <p:attrNameLst>
                                          <p:attrName>style.visibility</p:attrName>
                                        </p:attrNameLst>
                                      </p:cBhvr>
                                      <p:to>
                                        <p:strVal val="visible"/>
                                      </p:to>
                                    </p:set>
                                    <p:animEffect transition="in" filter="fade">
                                      <p:cBhvr>
                                        <p:cTn id="26"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2"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E2F6A188-BE0B-47AD-BE1E-5F17942936DF}"/>
              </a:ext>
            </a:extLst>
          </p:cNvPr>
          <p:cNvSpPr/>
          <p:nvPr/>
        </p:nvSpPr>
        <p:spPr>
          <a:xfrm>
            <a:off x="809863" y="3155363"/>
            <a:ext cx="7510271" cy="369332"/>
          </a:xfrm>
          <a:prstGeom prst="rect">
            <a:avLst/>
          </a:prstGeom>
          <a:solidFill>
            <a:srgbClr val="87BD31"/>
          </a:solidFill>
          <a:ln w="19050">
            <a:solidFill>
              <a:srgbClr val="87BD31"/>
            </a:solidFill>
          </a:ln>
        </p:spPr>
        <p:txBody>
          <a:bodyPr wrap="square">
            <a:spAutoFit/>
          </a:bodyPr>
          <a:lstStyle/>
          <a:p>
            <a:pPr indent="0"/>
            <a:r>
              <a:rPr lang="en-GB" b="1" dirty="0">
                <a:solidFill>
                  <a:schemeClr val="bg1"/>
                </a:solidFill>
              </a:rPr>
              <a:t>357 × 34 = 12 138</a:t>
            </a:r>
          </a:p>
        </p:txBody>
      </p:sp>
      <p:pic>
        <p:nvPicPr>
          <p:cNvPr id="66" name="Picture 6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902250" y="532799"/>
            <a:ext cx="702000" cy="702000"/>
          </a:xfrm>
          <a:prstGeom prst="rect">
            <a:avLst/>
          </a:prstGeom>
        </p:spPr>
      </p:pic>
      <p:sp>
        <p:nvSpPr>
          <p:cNvPr id="12" name="Rectangle 11"/>
          <p:cNvSpPr/>
          <p:nvPr/>
        </p:nvSpPr>
        <p:spPr>
          <a:xfrm>
            <a:off x="447429" y="670659"/>
            <a:ext cx="3002058" cy="337100"/>
          </a:xfrm>
          <a:prstGeom prst="rect">
            <a:avLst/>
          </a:prstGeom>
          <a:solidFill>
            <a:srgbClr val="072F54"/>
          </a:solidFill>
        </p:spPr>
        <p:txBody>
          <a:bodyPr wrap="none" lIns="180000" tIns="36000" rIns="180000" bIns="54000" anchor="ctr">
            <a:spAutoFit/>
          </a:bodyPr>
          <a:lstStyle/>
          <a:p>
            <a:r>
              <a:rPr lang="en-GB" sz="1600" b="1" dirty="0">
                <a:solidFill>
                  <a:schemeClr val="bg1"/>
                </a:solidFill>
              </a:rPr>
              <a:t>Multiply 3 Digits by 2 Digits</a:t>
            </a:r>
          </a:p>
        </p:txBody>
      </p:sp>
      <p:sp>
        <p:nvSpPr>
          <p:cNvPr id="10" name="Rectangle 9"/>
          <p:cNvSpPr/>
          <p:nvPr/>
        </p:nvSpPr>
        <p:spPr>
          <a:xfrm>
            <a:off x="3366193" y="670659"/>
            <a:ext cx="1063301" cy="337100"/>
          </a:xfrm>
          <a:prstGeom prst="rect">
            <a:avLst/>
          </a:prstGeom>
          <a:solidFill>
            <a:srgbClr val="007AC3"/>
          </a:solidFill>
        </p:spPr>
        <p:txBody>
          <a:bodyPr wrap="square" lIns="180000" tIns="36000" rIns="180000" bIns="54000" anchor="ctr">
            <a:spAutoFit/>
          </a:bodyPr>
          <a:lstStyle/>
          <a:p>
            <a:pPr algn="ctr"/>
            <a:r>
              <a:rPr lang="en-GB" altLang="en-US" sz="1600" b="1" dirty="0">
                <a:solidFill>
                  <a:schemeClr val="bg1"/>
                </a:solidFill>
              </a:rPr>
              <a:t>Deeper</a:t>
            </a:r>
            <a:endParaRPr lang="en-GB" sz="1600" b="1" dirty="0">
              <a:solidFill>
                <a:schemeClr val="bg1"/>
              </a:solidFill>
            </a:endParaRPr>
          </a:p>
        </p:txBody>
      </p:sp>
      <p:cxnSp>
        <p:nvCxnSpPr>
          <p:cNvPr id="11" name="Straight Connector 10"/>
          <p:cNvCxnSpPr/>
          <p:nvPr/>
        </p:nvCxnSpPr>
        <p:spPr>
          <a:xfrm>
            <a:off x="3366193" y="666325"/>
            <a:ext cx="0" cy="34200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EC170FD5-D4DD-40EA-92DA-D8B667CDB956}"/>
              </a:ext>
            </a:extLst>
          </p:cNvPr>
          <p:cNvSpPr txBox="1"/>
          <p:nvPr/>
        </p:nvSpPr>
        <p:spPr>
          <a:xfrm>
            <a:off x="704676" y="1264892"/>
            <a:ext cx="7734008" cy="1326105"/>
          </a:xfrm>
          <a:prstGeom prst="rect">
            <a:avLst/>
          </a:prstGeom>
          <a:noFill/>
          <a:ln w="19050">
            <a:noFill/>
          </a:ln>
        </p:spPr>
        <p:txBody>
          <a:bodyPr wrap="square" lIns="108000" tIns="108000" rIns="108000" bIns="108000" rtlCol="0">
            <a:spAutoFit/>
          </a:bodyPr>
          <a:lstStyle/>
          <a:p>
            <a:pPr indent="0"/>
            <a:r>
              <a:rPr lang="en-GB" dirty="0" err="1"/>
              <a:t>Twinkl</a:t>
            </a:r>
            <a:r>
              <a:rPr lang="en-GB" dirty="0"/>
              <a:t> Primary School is ordering stationery ready for September.</a:t>
            </a:r>
          </a:p>
          <a:p>
            <a:pPr indent="0"/>
            <a:endParaRPr lang="en-GB" dirty="0"/>
          </a:p>
          <a:p>
            <a:pPr indent="0"/>
            <a:r>
              <a:rPr lang="en-GB" dirty="0"/>
              <a:t>357 boxes of pencils and 223 boxes of pens are ordered. Pens come in boxes of 26 and pencils come in boxes of 34. </a:t>
            </a:r>
          </a:p>
        </p:txBody>
      </p:sp>
      <p:sp>
        <p:nvSpPr>
          <p:cNvPr id="2" name="Rectangle 1">
            <a:extLst>
              <a:ext uri="{FF2B5EF4-FFF2-40B4-BE49-F238E27FC236}">
                <a16:creationId xmlns:a16="http://schemas.microsoft.com/office/drawing/2014/main" id="{CA6CAE09-F513-4862-BAE5-D1224525D649}"/>
              </a:ext>
            </a:extLst>
          </p:cNvPr>
          <p:cNvSpPr/>
          <p:nvPr/>
        </p:nvSpPr>
        <p:spPr>
          <a:xfrm>
            <a:off x="809863" y="2720822"/>
            <a:ext cx="7510271" cy="422405"/>
          </a:xfrm>
          <a:prstGeom prst="rect">
            <a:avLst/>
          </a:prstGeom>
          <a:solidFill>
            <a:schemeClr val="bg1"/>
          </a:solidFill>
          <a:ln w="19050">
            <a:solidFill>
              <a:srgbClr val="7364A8"/>
            </a:solidFill>
          </a:ln>
        </p:spPr>
        <p:txBody>
          <a:bodyPr wrap="square" tIns="72000" bIns="72000">
            <a:spAutoFit/>
          </a:bodyPr>
          <a:lstStyle/>
          <a:p>
            <a:r>
              <a:rPr lang="en-GB" dirty="0"/>
              <a:t>How many pencils have they ordered altogether?</a:t>
            </a:r>
            <a:r>
              <a:rPr lang="en-GB" dirty="0">
                <a:solidFill>
                  <a:schemeClr val="accent6"/>
                </a:solidFill>
              </a:rPr>
              <a:t> </a:t>
            </a:r>
            <a:endParaRPr lang="en-GB" dirty="0"/>
          </a:p>
        </p:txBody>
      </p:sp>
      <p:sp>
        <p:nvSpPr>
          <p:cNvPr id="35" name="Rectangle 34">
            <a:extLst>
              <a:ext uri="{FF2B5EF4-FFF2-40B4-BE49-F238E27FC236}">
                <a16:creationId xmlns:a16="http://schemas.microsoft.com/office/drawing/2014/main" id="{F56BCD1B-51BC-40FC-9D26-13E2A1E73E8E}"/>
              </a:ext>
            </a:extLst>
          </p:cNvPr>
          <p:cNvSpPr/>
          <p:nvPr/>
        </p:nvSpPr>
        <p:spPr>
          <a:xfrm>
            <a:off x="809863" y="4115031"/>
            <a:ext cx="7510271" cy="369332"/>
          </a:xfrm>
          <a:prstGeom prst="rect">
            <a:avLst/>
          </a:prstGeom>
          <a:solidFill>
            <a:srgbClr val="87BD31"/>
          </a:solidFill>
          <a:ln w="19050">
            <a:solidFill>
              <a:srgbClr val="87BD31"/>
            </a:solidFill>
          </a:ln>
        </p:spPr>
        <p:txBody>
          <a:bodyPr wrap="square">
            <a:spAutoFit/>
          </a:bodyPr>
          <a:lstStyle/>
          <a:p>
            <a:pPr indent="0"/>
            <a:r>
              <a:rPr lang="en-GB" b="1" dirty="0">
                <a:solidFill>
                  <a:schemeClr val="bg1"/>
                </a:solidFill>
              </a:rPr>
              <a:t>223 × 26 = 5798</a:t>
            </a:r>
          </a:p>
        </p:txBody>
      </p:sp>
      <p:sp>
        <p:nvSpPr>
          <p:cNvPr id="36" name="Rectangle 35">
            <a:extLst>
              <a:ext uri="{FF2B5EF4-FFF2-40B4-BE49-F238E27FC236}">
                <a16:creationId xmlns:a16="http://schemas.microsoft.com/office/drawing/2014/main" id="{001427D7-64FA-46E3-9F9A-273D9752FE79}"/>
              </a:ext>
            </a:extLst>
          </p:cNvPr>
          <p:cNvSpPr/>
          <p:nvPr/>
        </p:nvSpPr>
        <p:spPr>
          <a:xfrm>
            <a:off x="809863" y="3680490"/>
            <a:ext cx="7510271" cy="422405"/>
          </a:xfrm>
          <a:prstGeom prst="rect">
            <a:avLst/>
          </a:prstGeom>
          <a:solidFill>
            <a:schemeClr val="bg1"/>
          </a:solidFill>
          <a:ln w="19050">
            <a:solidFill>
              <a:srgbClr val="7364A8"/>
            </a:solidFill>
          </a:ln>
        </p:spPr>
        <p:txBody>
          <a:bodyPr wrap="square" tIns="72000" bIns="72000">
            <a:spAutoFit/>
          </a:bodyPr>
          <a:lstStyle/>
          <a:p>
            <a:r>
              <a:rPr lang="en-GB" dirty="0"/>
              <a:t>What is the total number of pens that they ordered?</a:t>
            </a:r>
          </a:p>
        </p:txBody>
      </p:sp>
    </p:spTree>
    <p:extLst>
      <p:ext uri="{BB962C8B-B14F-4D97-AF65-F5344CB8AC3E}">
        <p14:creationId xmlns:p14="http://schemas.microsoft.com/office/powerpoint/2010/main" val="22216707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35"/>
                                        </p:tgtEl>
                                        <p:attrNameLst>
                                          <p:attrName>style.visibility</p:attrName>
                                        </p:attrNameLst>
                                      </p:cBhvr>
                                      <p:to>
                                        <p:strVal val="visible"/>
                                      </p:to>
                                    </p:set>
                                    <p:animEffect transition="in" filter="wipe(up)">
                                      <p:cBhvr>
                                        <p:cTn id="12"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35" grpId="0" animBg="1"/>
    </p:bldLst>
  </p:timing>
</p:sld>
</file>

<file path=ppt/theme/theme1.xml><?xml version="1.0" encoding="utf-8"?>
<a:theme xmlns:a="http://schemas.openxmlformats.org/drawingml/2006/main" name="Office Theme">
  <a:themeElements>
    <a:clrScheme name="Twinkl Template">
      <a:dk1>
        <a:srgbClr val="1C1C1C"/>
      </a:dk1>
      <a:lt1>
        <a:sysClr val="window" lastClr="FFFFFF"/>
      </a:lt1>
      <a:dk2>
        <a:srgbClr val="4A4A4A"/>
      </a:dk2>
      <a:lt2>
        <a:srgbClr val="F4F2F2"/>
      </a:lt2>
      <a:accent1>
        <a:srgbClr val="E34192"/>
      </a:accent1>
      <a:accent2>
        <a:srgbClr val="EB8634"/>
      </a:accent2>
      <a:accent3>
        <a:srgbClr val="E6C734"/>
      </a:accent3>
      <a:accent4>
        <a:srgbClr val="79AD42"/>
      </a:accent4>
      <a:accent5>
        <a:srgbClr val="23A7F9"/>
      </a:accent5>
      <a:accent6>
        <a:srgbClr val="954EBE"/>
      </a:accent6>
      <a:hlink>
        <a:srgbClr val="23A7F9"/>
      </a:hlink>
      <a:folHlink>
        <a:srgbClr val="757070"/>
      </a:folHlink>
    </a:clrScheme>
    <a:fontScheme name="Custom 1">
      <a:majorFont>
        <a:latin typeface="Twinkl Sb"/>
        <a:ea typeface=""/>
        <a:cs typeface=""/>
      </a:majorFont>
      <a:minorFont>
        <a:latin typeface="Twinkl"/>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18A0DB"/>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astery PowerPoint Template.potx" id="{F85161A8-C811-4C2C-8C82-1FD236338727}" vid="{D0108FDD-D510-4CB9-BFB5-C4058926E7E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9582E3F0B451F429F9F329D40B1CC70" ma:contentTypeVersion="8" ma:contentTypeDescription="Create a new document." ma:contentTypeScope="" ma:versionID="dff8ab6ae558bf8cafb4403981805f2f">
  <xsd:schema xmlns:xsd="http://www.w3.org/2001/XMLSchema" xmlns:xs="http://www.w3.org/2001/XMLSchema" xmlns:p="http://schemas.microsoft.com/office/2006/metadata/properties" xmlns:ns2="43fe4aeb-1f48-488d-80a1-725046893158" targetNamespace="http://schemas.microsoft.com/office/2006/metadata/properties" ma:root="true" ma:fieldsID="0511cc535590a5ebf5ab716b2ffe4f75" ns2:_="">
    <xsd:import namespace="43fe4aeb-1f48-488d-80a1-725046893158"/>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3fe4aeb-1f48-488d-80a1-72504689315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7A6E9896-F4C3-4C23-9097-7E3CE1F15487}"/>
</file>

<file path=customXml/itemProps2.xml><?xml version="1.0" encoding="utf-8"?>
<ds:datastoreItem xmlns:ds="http://schemas.openxmlformats.org/officeDocument/2006/customXml" ds:itemID="{1F755452-06B2-49AA-8E05-B45D40A04F3C}"/>
</file>

<file path=customXml/itemProps3.xml><?xml version="1.0" encoding="utf-8"?>
<ds:datastoreItem xmlns:ds="http://schemas.openxmlformats.org/officeDocument/2006/customXml" ds:itemID="{EC521FCE-CB59-4A32-AEF4-B2D4BBDE4734}"/>
</file>

<file path=docProps/app.xml><?xml version="1.0" encoding="utf-8"?>
<Properties xmlns="http://schemas.openxmlformats.org/officeDocument/2006/extended-properties" xmlns:vt="http://schemas.openxmlformats.org/officeDocument/2006/docPropsVTypes">
  <Template>Mastery PowerPoint Template</Template>
  <TotalTime>188</TotalTime>
  <Words>535</Words>
  <Application>Microsoft Office PowerPoint</Application>
  <PresentationFormat>On-screen Show (4:3)</PresentationFormat>
  <Paragraphs>237</Paragraphs>
  <Slides>11</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11</vt:i4>
      </vt:variant>
    </vt:vector>
  </HeadingPairs>
  <TitlesOfParts>
    <vt:vector size="19" baseType="lpstr">
      <vt:lpstr>Times New Roman</vt:lpstr>
      <vt:lpstr>Twinkl</vt:lpstr>
      <vt:lpstr>Kalam</vt:lpstr>
      <vt:lpstr>Calibri Light</vt:lpstr>
      <vt:lpstr>Arial</vt:lpstr>
      <vt:lpstr>Calibri</vt:lpstr>
      <vt:lpstr>DengXian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Aamina Rammah</dc:creator>
  <cp:lastModifiedBy>ZKhalid</cp:lastModifiedBy>
  <cp:revision>40</cp:revision>
  <dcterms:created xsi:type="dcterms:W3CDTF">2019-11-26T07:40:05Z</dcterms:created>
  <dcterms:modified xsi:type="dcterms:W3CDTF">2021-01-20T21:42:42Z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0x01010079582E3F0B451F429F9F329D40B1CC70</vt:lpwstr>
  </property>
</Properties>
</file>