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6" r:id="rId2"/>
    <p:sldId id="267" r:id="rId3"/>
    <p:sldId id="274" r:id="rId4"/>
    <p:sldId id="268" r:id="rId5"/>
    <p:sldId id="270" r:id="rId6"/>
    <p:sldId id="269" r:id="rId7"/>
    <p:sldId id="271" r:id="rId8"/>
    <p:sldId id="272" r:id="rId9"/>
    <p:sldId id="273" r:id="rId10"/>
    <p:sldId id="275" r:id="rId11"/>
    <p:sldId id="27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90FB56-7DC7-40C2-86BB-7712DC0C2DC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38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youtu.be/X0DMIjUi_1Q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Seventeen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529" y="0"/>
            <a:ext cx="9375197" cy="706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92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926" y="0"/>
            <a:ext cx="9324109" cy="699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848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859" y="-1"/>
            <a:ext cx="9204614" cy="689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69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011205-8F55-48D9-9ED1-A5A032D26659}"/>
              </a:ext>
            </a:extLst>
          </p:cNvPr>
          <p:cNvSpPr txBox="1"/>
          <p:nvPr/>
        </p:nvSpPr>
        <p:spPr>
          <a:xfrm>
            <a:off x="410817" y="278295"/>
            <a:ext cx="1158240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>
                <a:solidFill>
                  <a:srgbClr val="FF0000"/>
                </a:solidFill>
              </a:rPr>
              <a:t>Speedy Retrieval</a:t>
            </a:r>
          </a:p>
          <a:p>
            <a:r>
              <a:rPr lang="en-GB" sz="3200" b="1" u="sng" dirty="0"/>
              <a:t>Chapter 29</a:t>
            </a:r>
          </a:p>
          <a:p>
            <a:r>
              <a:rPr lang="en-GB" sz="3200" dirty="0"/>
              <a:t>The table that Ade is sitting at has a table cloth. It is:</a:t>
            </a:r>
          </a:p>
          <a:p>
            <a:pPr marL="514350" indent="-514350">
              <a:buAutoNum type="alphaUcParenR"/>
            </a:pPr>
            <a:r>
              <a:rPr lang="en-GB" sz="3200" dirty="0"/>
              <a:t>Blue			B) red and white checked	C) Yellow spotted</a:t>
            </a:r>
          </a:p>
          <a:p>
            <a:pPr marL="514350" indent="-514350">
              <a:buAutoNum type="alphaUcParenR"/>
            </a:pPr>
            <a:endParaRPr lang="en-GB" sz="3200" dirty="0"/>
          </a:p>
          <a:p>
            <a:r>
              <a:rPr lang="en-GB" sz="3200" dirty="0"/>
              <a:t>What colour is Dory’s hair?</a:t>
            </a:r>
          </a:p>
          <a:p>
            <a:pPr marL="514350" indent="-514350">
              <a:buAutoNum type="alphaUcParenR"/>
            </a:pPr>
            <a:r>
              <a:rPr lang="en-GB" sz="3200" dirty="0"/>
              <a:t>Black			B) Brown				C) Grey</a:t>
            </a:r>
          </a:p>
          <a:p>
            <a:pPr marL="514350" indent="-514350">
              <a:buAutoNum type="alphaUcParenR"/>
            </a:pPr>
            <a:endParaRPr lang="en-GB" sz="3200" dirty="0"/>
          </a:p>
          <a:p>
            <a:r>
              <a:rPr lang="en-GB" sz="3200" dirty="0"/>
              <a:t>The first piece of speech in the chapter is:</a:t>
            </a:r>
          </a:p>
          <a:p>
            <a:pPr marL="514350" indent="-514350">
              <a:buAutoNum type="alphaUcParenR"/>
            </a:pPr>
            <a:r>
              <a:rPr lang="en-GB" sz="3200" dirty="0"/>
              <a:t>“Thank you for the water”		B) “Is your mum OK, Ade?”</a:t>
            </a:r>
          </a:p>
          <a:p>
            <a:pPr marL="514350" indent="-514350">
              <a:buAutoNum type="alphaUcParenR"/>
            </a:pPr>
            <a:endParaRPr lang="en-GB" sz="3200" dirty="0"/>
          </a:p>
          <a:p>
            <a:r>
              <a:rPr lang="en-GB" sz="3200" dirty="0"/>
              <a:t>What colour does Ade think the books look?</a:t>
            </a:r>
          </a:p>
          <a:p>
            <a:r>
              <a:rPr lang="en-GB" sz="3200" dirty="0"/>
              <a:t>A) Brown			C) Beige		C) Golden</a:t>
            </a:r>
          </a:p>
          <a:p>
            <a:pPr marL="514350" indent="-514350">
              <a:buAutoNum type="alphaUcParenR"/>
            </a:pPr>
            <a:endParaRPr lang="en-GB" sz="3200" dirty="0"/>
          </a:p>
          <a:p>
            <a:r>
              <a:rPr lang="en-GB" sz="3200" dirty="0"/>
              <a:t>			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D2B269F-BE72-440F-89CD-201248F97F50}"/>
              </a:ext>
            </a:extLst>
          </p:cNvPr>
          <p:cNvSpPr/>
          <p:nvPr/>
        </p:nvSpPr>
        <p:spPr>
          <a:xfrm>
            <a:off x="4399722" y="1630018"/>
            <a:ext cx="4028661" cy="84814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A4D4F26-F067-4ABF-9006-96F2A9365F66}"/>
              </a:ext>
            </a:extLst>
          </p:cNvPr>
          <p:cNvSpPr/>
          <p:nvPr/>
        </p:nvSpPr>
        <p:spPr>
          <a:xfrm>
            <a:off x="7520609" y="2994993"/>
            <a:ext cx="4028661" cy="84814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1A0DC94-0C54-4F18-A18B-C50C377CB8EF}"/>
              </a:ext>
            </a:extLst>
          </p:cNvPr>
          <p:cNvSpPr/>
          <p:nvPr/>
        </p:nvSpPr>
        <p:spPr>
          <a:xfrm>
            <a:off x="1000539" y="4512366"/>
            <a:ext cx="4684644" cy="84814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E5DC3D4-F450-495C-BD44-D05740C7A4F5}"/>
              </a:ext>
            </a:extLst>
          </p:cNvPr>
          <p:cNvSpPr/>
          <p:nvPr/>
        </p:nvSpPr>
        <p:spPr>
          <a:xfrm>
            <a:off x="6440557" y="6009860"/>
            <a:ext cx="2584173" cy="84814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35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383" y="-1"/>
            <a:ext cx="9610726" cy="71919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25803" y="5599605"/>
            <a:ext cx="40762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  <a:hlinkClick r:id="rId4"/>
              </a:rPr>
              <a:t>https://</a:t>
            </a:r>
            <a:r>
              <a:rPr lang="en-GB" sz="2000" dirty="0" smtClean="0">
                <a:latin typeface="Comic Sans MS" panose="030F0702030302020204" pitchFamily="66" charset="0"/>
                <a:hlinkClick r:id="rId4"/>
              </a:rPr>
              <a:t>youtu.be/X0DMIjUi_1Q</a:t>
            </a:r>
            <a:endParaRPr lang="en-GB" sz="2000" dirty="0" smtClean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52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293" y="0"/>
            <a:ext cx="9213707" cy="692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90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349" y="-1"/>
            <a:ext cx="9338396" cy="698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03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746" y="0"/>
            <a:ext cx="9315018" cy="700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622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0"/>
            <a:ext cx="9162184" cy="69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985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910" y="0"/>
            <a:ext cx="9578253" cy="716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56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4EF5EFD-41B2-4F00-940D-CE0B2ED26529}"/>
</file>

<file path=customXml/itemProps2.xml><?xml version="1.0" encoding="utf-8"?>
<ds:datastoreItem xmlns:ds="http://schemas.openxmlformats.org/officeDocument/2006/customXml" ds:itemID="{C0543CC9-6EAB-433B-A391-189C8046D92B}"/>
</file>

<file path=customXml/itemProps3.xml><?xml version="1.0" encoding="utf-8"?>
<ds:datastoreItem xmlns:ds="http://schemas.openxmlformats.org/officeDocument/2006/customXml" ds:itemID="{370B7E6B-715D-4217-A549-C258D534DF4E}"/>
</file>

<file path=docProps/app.xml><?xml version="1.0" encoding="utf-8"?>
<Properties xmlns="http://schemas.openxmlformats.org/officeDocument/2006/extended-properties" xmlns:vt="http://schemas.openxmlformats.org/officeDocument/2006/docPropsVTypes">
  <TotalTime>1773</TotalTime>
  <Words>126</Words>
  <Application>Microsoft Office PowerPoint</Application>
  <PresentationFormat>Widescreen</PresentationFormat>
  <Paragraphs>21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55</cp:revision>
  <dcterms:created xsi:type="dcterms:W3CDTF">2017-06-13T10:14:11Z</dcterms:created>
  <dcterms:modified xsi:type="dcterms:W3CDTF">2021-02-02T15:17:29Z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