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302" r:id="rId2"/>
    <p:sldId id="285" r:id="rId3"/>
    <p:sldId id="307" r:id="rId4"/>
    <p:sldId id="303" r:id="rId5"/>
    <p:sldId id="305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7600"/>
    <a:srgbClr val="253746"/>
    <a:srgbClr val="1F4E79"/>
    <a:srgbClr val="BDD7EE"/>
    <a:srgbClr val="E6E6E6"/>
    <a:srgbClr val="FFE699"/>
    <a:srgbClr val="F2F2F2"/>
    <a:srgbClr val="FFF2CC"/>
    <a:srgbClr val="9AF67A"/>
    <a:srgbClr val="85F4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50" autoAdjust="0"/>
    <p:restoredTop sz="88631" autoAdjust="0"/>
  </p:normalViewPr>
  <p:slideViewPr>
    <p:cSldViewPr snapToGrid="0">
      <p:cViewPr varScale="1">
        <p:scale>
          <a:sx n="65" d="100"/>
          <a:sy n="65" d="100"/>
        </p:scale>
        <p:origin x="171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>
        <p:scale>
          <a:sx n="80" d="100"/>
          <a:sy n="80" d="100"/>
        </p:scale>
        <p:origin x="2256" y="-7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12/05/2020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Pre-requisite skills – to use this starter, drag this slide to the start of Day 1</a:t>
            </a:r>
          </a:p>
          <a:p>
            <a:r>
              <a:rPr lang="en-GB" dirty="0">
                <a:solidFill>
                  <a:srgbClr val="253746"/>
                </a:solidFill>
              </a:rPr>
              <a:t>Play Soccer Maths (www.math-play.com/soccer-math-adding-one-digit-numbers/adding-one-digit-numbers.html). Divide class into 2; each team has a team captain. The captain enters the most common answer after the rest of their team have written the answer they think is correct on their individual whiteboards.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amilton-trust.org.uk/maths/year-3-maths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09" y="6380189"/>
            <a:ext cx="2271837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sz="1300" b="0" dirty="0">
                <a:solidFill>
                  <a:srgbClr val="EA7600"/>
                </a:solidFill>
              </a:rPr>
              <a:t>©</a:t>
            </a:r>
            <a:r>
              <a:rPr lang="en-GB" sz="1200" b="0" dirty="0">
                <a:solidFill>
                  <a:srgbClr val="EA7600"/>
                </a:solidFill>
              </a:rPr>
              <a:t>  </a:t>
            </a:r>
            <a:r>
              <a:rPr lang="en-GB" sz="1300" b="0" u="none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300" b="0" u="none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 dirty="0"/>
              <a:t>Year 3</a:t>
            </a:r>
          </a:p>
        </p:txBody>
      </p:sp>
    </p:spTree>
    <p:extLst>
      <p:ext uri="{BB962C8B-B14F-4D97-AF65-F5344CB8AC3E}">
        <p14:creationId xmlns:p14="http://schemas.microsoft.com/office/powerpoint/2010/main" val="1291871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rgbClr val="F2F2F2"/>
            </a:gs>
            <a:gs pos="0">
              <a:srgbClr val="FFF2CC"/>
            </a:gs>
            <a:gs pos="100000">
              <a:srgbClr val="FFE69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beTDz9HSNOM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mailto:shurdman@thomasrussell-junior.staffs.sch.uk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nrich.maths.org/2850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hyperlink" Target="https://nrich.maths.org/2850/solu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57150"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en-GB" b="1" dirty="0" smtClean="0"/>
              <a:t>Week 5 Day 4 </a:t>
            </a:r>
            <a:br>
              <a:rPr lang="en-GB" b="1" dirty="0" smtClean="0"/>
            </a:br>
            <a:r>
              <a:rPr lang="en-GB" b="1" dirty="0" smtClean="0"/>
              <a:t>2D Shape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1</a:t>
            </a:fld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4371" y="1990775"/>
            <a:ext cx="3563579" cy="4668739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518" y="1990775"/>
            <a:ext cx="1936495" cy="1778873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5429" y="4315111"/>
            <a:ext cx="1922821" cy="2344403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1624" y="4338049"/>
            <a:ext cx="2380952" cy="2247619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46939" y="1972852"/>
            <a:ext cx="1963731" cy="1640039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3921673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2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480192" y="278215"/>
            <a:ext cx="8130503" cy="461665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  <a:buClr>
                <a:schemeClr val="accent2"/>
              </a:buClr>
            </a:pPr>
            <a:r>
              <a:rPr lang="en-GB" sz="2400" b="1" dirty="0" smtClean="0">
                <a:solidFill>
                  <a:srgbClr val="253746"/>
                </a:solidFill>
              </a:rPr>
              <a:t>Starter</a:t>
            </a:r>
            <a:endParaRPr lang="en-GB" sz="2400" b="1" dirty="0">
              <a:solidFill>
                <a:srgbClr val="253746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728" y="914712"/>
            <a:ext cx="5271679" cy="4886533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4392" y="974019"/>
            <a:ext cx="3252574" cy="4886533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450291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20674"/>
            <a:ext cx="7886700" cy="1325563"/>
          </a:xfrm>
          <a:ln w="57150">
            <a:solidFill>
              <a:srgbClr val="7030A0"/>
            </a:solidFill>
          </a:ln>
        </p:spPr>
        <p:txBody>
          <a:bodyPr/>
          <a:lstStyle/>
          <a:p>
            <a:pPr algn="ctr"/>
            <a:r>
              <a:rPr lang="en-GB" dirty="0" smtClean="0">
                <a:latin typeface="Comic Sans MS" panose="030F0702030302020204" pitchFamily="66" charset="0"/>
              </a:rPr>
              <a:t>2D Shape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38100"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3400" dirty="0" smtClean="0">
                <a:latin typeface="Comic Sans MS" panose="030F0702030302020204" pitchFamily="66" charset="0"/>
                <a:hlinkClick r:id="rId3"/>
              </a:rPr>
              <a:t>Have a look at today’s PowerPoint in the folder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3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021" y="486545"/>
            <a:ext cx="1084780" cy="993820"/>
          </a:xfrm>
          <a:prstGeom prst="rect">
            <a:avLst/>
          </a:prstGeom>
        </p:spPr>
      </p:pic>
      <p:graphicFrame>
        <p:nvGraphicFramePr>
          <p:cNvPr id="6" name="Object 5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066217"/>
              </p:ext>
            </p:extLst>
          </p:nvPr>
        </p:nvGraphicFramePr>
        <p:xfrm>
          <a:off x="2918081" y="3086952"/>
          <a:ext cx="3539869" cy="26545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Presentation" r:id="rId5" imgW="4570532" imgH="3427618" progId="PowerPoint.Show.8">
                  <p:embed/>
                </p:oleObj>
              </mc:Choice>
              <mc:Fallback>
                <p:oleObj name="Presentation" r:id="rId5" imgW="4570532" imgH="3427618" progId="PowerPoint.Show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18081" y="3086952"/>
                        <a:ext cx="3539869" cy="26545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42757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38100">
            <a:solidFill>
              <a:srgbClr val="00B050"/>
            </a:solidFill>
          </a:ln>
        </p:spPr>
        <p:txBody>
          <a:bodyPr/>
          <a:lstStyle/>
          <a:p>
            <a:pPr algn="ctr"/>
            <a:r>
              <a:rPr lang="en-GB" b="1" u="sng" dirty="0" smtClean="0">
                <a:latin typeface="Comic Sans MS" panose="030F0702030302020204" pitchFamily="66" charset="0"/>
              </a:rPr>
              <a:t>Activities</a:t>
            </a:r>
            <a:r>
              <a:rPr lang="en-GB" dirty="0" smtClean="0">
                <a:latin typeface="Comic Sans MS" panose="030F0702030302020204" pitchFamily="66" charset="0"/>
              </a:rPr>
              <a:t>.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90689"/>
            <a:ext cx="7886700" cy="4351338"/>
          </a:xfrm>
          <a:ln w="38100">
            <a:solidFill>
              <a:srgbClr val="0070C0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Today we want you to go on a search around your house to find as many different 2D shapes as you can. 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 smtClean="0">
                <a:latin typeface="Comic Sans MS" panose="030F0702030302020204" pitchFamily="66" charset="0"/>
              </a:rPr>
              <a:t>Make a list of them as you go. You could extend the search to when you go out on your walk too</a:t>
            </a:r>
            <a:r>
              <a:rPr lang="en-GB" dirty="0" smtClean="0">
                <a:latin typeface="Comic Sans MS" panose="030F0702030302020204" pitchFamily="66" charset="0"/>
              </a:rPr>
              <a:t>!</a:t>
            </a:r>
          </a:p>
          <a:p>
            <a:pPr marL="0" indent="0" algn="ctr">
              <a:buNone/>
            </a:pPr>
            <a:r>
              <a:rPr lang="en-GB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Who will find the most?</a:t>
            </a:r>
            <a:endParaRPr lang="en-GB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 smtClean="0">
                <a:latin typeface="Comic Sans MS" panose="030F0702030302020204" pitchFamily="66" charset="0"/>
              </a:rPr>
              <a:t>Send </a:t>
            </a:r>
            <a:r>
              <a:rPr lang="en-GB" dirty="0">
                <a:latin typeface="Comic Sans MS" panose="030F0702030302020204" pitchFamily="66" charset="0"/>
              </a:rPr>
              <a:t>in your </a:t>
            </a:r>
            <a:r>
              <a:rPr lang="en-GB" dirty="0" smtClean="0">
                <a:latin typeface="Comic Sans MS" panose="030F0702030302020204" pitchFamily="66" charset="0"/>
              </a:rPr>
              <a:t>work to your morning teacher, </a:t>
            </a:r>
            <a:r>
              <a:rPr lang="en-GB" dirty="0">
                <a:latin typeface="Comic Sans MS" panose="030F0702030302020204" pitchFamily="66" charset="0"/>
              </a:rPr>
              <a:t>we would love to see how you got on;</a:t>
            </a:r>
          </a:p>
          <a:p>
            <a:pPr marL="0" lvl="0" indent="0" algn="ctr">
              <a:buNone/>
            </a:pPr>
            <a:r>
              <a:rPr lang="en-GB" dirty="0" err="1">
                <a:solidFill>
                  <a:schemeClr val="accent2"/>
                </a:solidFill>
                <a:latin typeface="Comic Sans MS" panose="030F0702030302020204" pitchFamily="66" charset="0"/>
              </a:rPr>
              <a:t>kjones</a:t>
            </a:r>
            <a:r>
              <a:rPr lang="en-GB" dirty="0">
                <a:solidFill>
                  <a:schemeClr val="accent2"/>
                </a:solidFill>
                <a:latin typeface="Comic Sans MS" panose="030F0702030302020204" pitchFamily="66" charset="0"/>
              </a:rPr>
              <a:t>@ </a:t>
            </a:r>
            <a:r>
              <a:rPr lang="en-GB" dirty="0">
                <a:latin typeface="Comic Sans MS" panose="030F0702030302020204" pitchFamily="66" charset="0"/>
              </a:rPr>
              <a:t>or </a:t>
            </a:r>
            <a:r>
              <a:rPr lang="en-GB" dirty="0" err="1">
                <a:solidFill>
                  <a:schemeClr val="accent2"/>
                </a:solidFill>
                <a:latin typeface="Comic Sans MS" panose="030F0702030302020204" pitchFamily="66" charset="0"/>
              </a:rPr>
              <a:t>ehowell</a:t>
            </a:r>
            <a:r>
              <a:rPr lang="en-GB" dirty="0">
                <a:solidFill>
                  <a:schemeClr val="accent2"/>
                </a:solidFill>
                <a:latin typeface="Comic Sans MS" panose="030F0702030302020204" pitchFamily="66" charset="0"/>
              </a:rPr>
              <a:t>@ </a:t>
            </a:r>
            <a:r>
              <a:rPr lang="en-GB" dirty="0">
                <a:latin typeface="Comic Sans MS" panose="030F0702030302020204" pitchFamily="66" charset="0"/>
              </a:rPr>
              <a:t>or </a:t>
            </a:r>
            <a:r>
              <a:rPr lang="en-GB" dirty="0">
                <a:latin typeface="Comic Sans MS" panose="030F0702030302020204" pitchFamily="66" charset="0"/>
                <a:hlinkClick r:id="rId2"/>
              </a:rPr>
              <a:t>shurdman@thomasrussell-junior.staffs.sch.uk</a:t>
            </a:r>
            <a:endParaRPr lang="en-GB" dirty="0">
              <a:latin typeface="Comic Sans MS" panose="030F0702030302020204" pitchFamily="66" charset="0"/>
            </a:endParaRPr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4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815" y="531540"/>
            <a:ext cx="1185463" cy="9927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4428" y="470361"/>
            <a:ext cx="1583750" cy="1053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536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38100">
            <a:solidFill>
              <a:srgbClr val="7030A0"/>
            </a:solidFill>
          </a:ln>
        </p:spPr>
        <p:txBody>
          <a:bodyPr/>
          <a:lstStyle/>
          <a:p>
            <a:pPr algn="ctr"/>
            <a:r>
              <a:rPr lang="en-GB" b="1" u="sng" dirty="0" smtClean="0">
                <a:latin typeface="Comic Sans MS" panose="030F0702030302020204" pitchFamily="66" charset="0"/>
              </a:rPr>
              <a:t>Scorching Challenge.</a:t>
            </a:r>
            <a:endParaRPr lang="en-GB" b="1" u="sng" dirty="0">
              <a:latin typeface="Comic Sans MS" panose="030F0702030302020204" pitchFamily="66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Year 3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5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218" y="430290"/>
            <a:ext cx="838448" cy="119523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212685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589692" y="2684692"/>
            <a:ext cx="7876868" cy="267765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Try this NRICH activity, ‘ Let’s investigate triangles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.’</a:t>
            </a:r>
            <a:endParaRPr lang="en-GB" sz="24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/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hlinkClick r:id="rId3"/>
              </a:rPr>
              <a:t>https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hlinkClick r:id="rId3"/>
              </a:rPr>
              <a:t>://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hlinkClick r:id="rId3"/>
              </a:rPr>
              <a:t>nrich.maths.org/2850</a:t>
            </a:r>
            <a:endParaRPr lang="en-GB" sz="2400" dirty="0" smtClean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/>
            <a:endParaRPr lang="en-GB" sz="24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Once you have had a go, open the next link to see if you were right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!</a:t>
            </a:r>
          </a:p>
          <a:p>
            <a:pPr lvl="0"/>
            <a:endParaRPr lang="en-GB" sz="2400" dirty="0" smtClean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89692" y="4837054"/>
            <a:ext cx="57727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  <a:hlinkClick r:id="rId4"/>
              </a:rPr>
              <a:t>https://</a:t>
            </a:r>
            <a:r>
              <a:rPr lang="en-GB" sz="2400" dirty="0" smtClean="0">
                <a:latin typeface="Comic Sans MS" panose="030F0702030302020204" pitchFamily="66" charset="0"/>
                <a:hlinkClick r:id="rId4"/>
              </a:rPr>
              <a:t>nrich.maths.org/2850/solution</a:t>
            </a:r>
            <a:endParaRPr lang="en-GB" sz="2400" dirty="0" smtClean="0">
              <a:latin typeface="Comic Sans MS" panose="030F0702030302020204" pitchFamily="66" charset="0"/>
            </a:endParaRPr>
          </a:p>
          <a:p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5978" y="4664084"/>
            <a:ext cx="2223482" cy="2028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380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3422</TotalTime>
  <Words>214</Words>
  <Application>Microsoft Office PowerPoint</Application>
  <PresentationFormat>On-screen Show (4:3)</PresentationFormat>
  <Paragraphs>31</Paragraphs>
  <Slides>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Comic Sans MS</vt:lpstr>
      <vt:lpstr>Office Theme</vt:lpstr>
      <vt:lpstr>Presentation</vt:lpstr>
      <vt:lpstr>Week 5 Day 4  2D Shape</vt:lpstr>
      <vt:lpstr>PowerPoint Presentation</vt:lpstr>
      <vt:lpstr>2D Shape</vt:lpstr>
      <vt:lpstr>Activities.</vt:lpstr>
      <vt:lpstr>Scorching Challenge.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KJones</cp:lastModifiedBy>
  <cp:revision>228</cp:revision>
  <dcterms:created xsi:type="dcterms:W3CDTF">2018-09-13T11:08:58Z</dcterms:created>
  <dcterms:modified xsi:type="dcterms:W3CDTF">2020-05-12T11:16:38Z</dcterms:modified>
</cp:coreProperties>
</file>