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327" r:id="rId3"/>
    <p:sldId id="328" r:id="rId4"/>
    <p:sldId id="300" r:id="rId5"/>
    <p:sldId id="330" r:id="rId6"/>
    <p:sldId id="332" r:id="rId7"/>
    <p:sldId id="33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724" autoAdjust="0"/>
    <p:restoredTop sz="94660"/>
  </p:normalViewPr>
  <p:slideViewPr>
    <p:cSldViewPr snapToGrid="0">
      <p:cViewPr>
        <p:scale>
          <a:sx n="70" d="100"/>
          <a:sy n="70" d="100"/>
        </p:scale>
        <p:origin x="-762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4/30/2020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344300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344300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30/04/2020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86995" y="-1193800"/>
            <a:ext cx="9144000" cy="2387600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Adventure stories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Thursday 7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May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identify adverbs and fronted adverbials in a text.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086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6552" y="673477"/>
            <a:ext cx="10573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/>
              <a:t>Placing </a:t>
            </a:r>
            <a:r>
              <a:rPr lang="en-GB" sz="2800" dirty="0"/>
              <a:t>the </a:t>
            </a:r>
            <a:r>
              <a:rPr lang="en-GB" sz="2800" dirty="0">
                <a:solidFill>
                  <a:srgbClr val="7030A0"/>
                </a:solidFill>
              </a:rPr>
              <a:t>adverb</a:t>
            </a:r>
            <a:r>
              <a:rPr lang="en-GB" sz="2800" dirty="0"/>
              <a:t> at the </a:t>
            </a:r>
            <a:r>
              <a:rPr lang="en-GB" sz="2800" b="1" i="1" dirty="0"/>
              <a:t>beginning </a:t>
            </a:r>
            <a:r>
              <a:rPr lang="en-GB" sz="2800" dirty="0"/>
              <a:t>of a sentence makes it stand out.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590982" y="4035543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dirty="0">
              <a:solidFill>
                <a:srgbClr val="0000FF"/>
              </a:solidFill>
              <a:latin typeface="+mj-lt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91059" y="2144953"/>
            <a:ext cx="2627986" cy="1724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818866" y="1869744"/>
            <a:ext cx="11141122" cy="4401402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This is called a fronted adverbial.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These can be words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E.g.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Carefully,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Max crossed the road.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Or be phrases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E.g.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As fast as he could,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Max crossed the road.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2800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sz="2800" dirty="0" smtClean="0">
                <a:latin typeface="Comic Sans MS" pitchFamily="66" charset="0"/>
              </a:rPr>
              <a:t>Fronted adverbials are followed by a </a:t>
            </a:r>
            <a:r>
              <a:rPr lang="en-GB" sz="2800" dirty="0" smtClean="0">
                <a:solidFill>
                  <a:srgbClr val="00B050"/>
                </a:solidFill>
                <a:latin typeface="Comic Sans MS" pitchFamily="66" charset="0"/>
              </a:rPr>
              <a:t>comma.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  Just like an adverb, these tell us WHEN, WHERE or HOW something is happening.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448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81643" y="4091709"/>
            <a:ext cx="3087773" cy="2099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85609" y="796307"/>
            <a:ext cx="1057355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/>
              <a:t>Ordering </a:t>
            </a:r>
            <a:r>
              <a:rPr lang="en-GB" sz="3600" b="1" dirty="0">
                <a:solidFill>
                  <a:srgbClr val="7030A0"/>
                </a:solidFill>
              </a:rPr>
              <a:t>Adverbs</a:t>
            </a:r>
            <a:r>
              <a:rPr lang="en-GB" sz="3600" b="1" dirty="0"/>
              <a:t> </a:t>
            </a:r>
          </a:p>
          <a:p>
            <a:pPr algn="ctr"/>
            <a:r>
              <a:rPr lang="en-GB" sz="2800" dirty="0"/>
              <a:t>Try moving the </a:t>
            </a:r>
            <a:r>
              <a:rPr lang="en-GB" sz="2800" dirty="0">
                <a:solidFill>
                  <a:srgbClr val="7030A0"/>
                </a:solidFill>
              </a:rPr>
              <a:t>adverb</a:t>
            </a:r>
            <a:r>
              <a:rPr lang="en-GB" sz="2800" dirty="0"/>
              <a:t> to a different position. How does it change the impact of the sentence?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856761" y="2585311"/>
            <a:ext cx="29459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+mj-lt"/>
              </a:rPr>
              <a:t>Max </a:t>
            </a:r>
            <a:r>
              <a:rPr lang="en-GB" sz="2400" dirty="0">
                <a:solidFill>
                  <a:srgbClr val="0000FF"/>
                </a:solidFill>
                <a:latin typeface="+mj-lt"/>
              </a:rPr>
              <a:t>crossed the road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915447" y="2594546"/>
            <a:ext cx="15636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i="1" dirty="0">
                <a:solidFill>
                  <a:srgbClr val="7030A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yesterday</a:t>
            </a:r>
            <a:r>
              <a:rPr lang="en-GB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GB" sz="2400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935246" y="4404875"/>
            <a:ext cx="27890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+mj-lt"/>
              </a:rPr>
              <a:t>Pa </a:t>
            </a:r>
            <a:r>
              <a:rPr lang="en-GB" sz="2400" dirty="0">
                <a:solidFill>
                  <a:srgbClr val="0000FF"/>
                </a:solidFill>
                <a:latin typeface="+mj-lt"/>
              </a:rPr>
              <a:t>watched </a:t>
            </a:r>
            <a:r>
              <a:rPr lang="en-GB" sz="2400" dirty="0">
                <a:latin typeface="+mj-lt"/>
              </a:rPr>
              <a:t>the gate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889256" y="4404875"/>
            <a:ext cx="12827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i="1" dirty="0">
                <a:solidFill>
                  <a:srgbClr val="7030A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outside</a:t>
            </a:r>
            <a:r>
              <a:rPr lang="en-GB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GB" sz="2400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808721" y="3501926"/>
            <a:ext cx="10729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i="1" dirty="0">
                <a:solidFill>
                  <a:srgbClr val="7030A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gently</a:t>
            </a:r>
            <a:r>
              <a:rPr lang="en-GB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GB" sz="2400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376869" y="3501927"/>
            <a:ext cx="19057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+mj-lt"/>
              </a:rPr>
              <a:t>Ma </a:t>
            </a:r>
            <a:r>
              <a:rPr lang="en-GB" sz="2400" dirty="0">
                <a:solidFill>
                  <a:srgbClr val="0000FF"/>
                </a:solidFill>
                <a:latin typeface="+mj-lt"/>
              </a:rPr>
              <a:t>woke </a:t>
            </a:r>
            <a:r>
              <a:rPr lang="en-GB" sz="2400" dirty="0">
                <a:latin typeface="+mj-lt"/>
              </a:rPr>
              <a:t>Max</a:t>
            </a:r>
            <a:endParaRPr lang="en-GB" sz="2400" b="1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22588" y="2585310"/>
            <a:ext cx="15334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i="1" dirty="0">
                <a:solidFill>
                  <a:srgbClr val="7030A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Yesterday,</a:t>
            </a:r>
            <a:r>
              <a:rPr lang="en-GB" sz="2400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773382" y="3501927"/>
            <a:ext cx="1088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i="1" dirty="0">
                <a:solidFill>
                  <a:srgbClr val="7030A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Gently,</a:t>
            </a:r>
            <a:r>
              <a:rPr lang="en-GB" sz="2400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27334" y="4404875"/>
            <a:ext cx="13260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i="1" dirty="0">
                <a:solidFill>
                  <a:srgbClr val="7030A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Outside,</a:t>
            </a:r>
            <a:r>
              <a:rPr lang="en-GB" sz="2400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solidFill>
                <a:srgbClr val="0000FF"/>
              </a:solidFill>
              <a:latin typeface="+mj-lt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534" y="3002061"/>
            <a:ext cx="2627986" cy="1724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4796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6" grpId="1"/>
      <p:bldP spid="14" grpId="0"/>
      <p:bldP spid="15" grpId="0"/>
      <p:bldP spid="15" grpId="1"/>
      <p:bldP spid="16" grpId="0"/>
      <p:bldP spid="16" grpId="1"/>
      <p:bldP spid="17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17660" y="365125"/>
            <a:ext cx="6536140" cy="1325563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Can you spot the fronted adverbial?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14" t="51382" r="12294" b="3401"/>
          <a:stretch>
            <a:fillRect/>
          </a:stretch>
        </p:blipFill>
        <p:spPr>
          <a:xfrm rot="5400000">
            <a:off x="-402611" y="1774207"/>
            <a:ext cx="5964075" cy="4203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876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49420" y="365125"/>
            <a:ext cx="6604379" cy="1325563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Can you spot the fronted adverbial?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817660" y="1825625"/>
            <a:ext cx="6536140" cy="4351338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Fronted adverbial: Creeping closer still, </a:t>
            </a:r>
          </a:p>
          <a:p>
            <a:endParaRPr lang="en-GB" dirty="0" smtClean="0">
              <a:latin typeface="Comic Sans MS" pitchFamily="66" charset="0"/>
            </a:endParaRPr>
          </a:p>
          <a:p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This describes HOW Max is moving.</a:t>
            </a:r>
            <a:endParaRPr lang="en-GB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7427" y="496579"/>
            <a:ext cx="4179982" cy="5922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85876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Today’s activity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56560"/>
          </a:xfrm>
        </p:spPr>
        <p:txBody>
          <a:bodyPr/>
          <a:lstStyle/>
          <a:p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Use adverbs of manner (HOW) at the beginning of the sentences on today’s worksheet.</a:t>
            </a:r>
          </a:p>
          <a:p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Use adverbs of manner (HOW), place (WHERE) and time (WHEN) at the beginning of the sentences on today’s worksheet.</a:t>
            </a:r>
          </a:p>
          <a:p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Use adverbs of manner, place and time to created fronted adverbials. Have a go at including more than one word to make it a phrase. E.g. As quick as a flash, </a:t>
            </a:r>
          </a:p>
        </p:txBody>
      </p:sp>
      <p:sp>
        <p:nvSpPr>
          <p:cNvPr id="4" name="5-Point Star 3"/>
          <p:cNvSpPr/>
          <p:nvPr/>
        </p:nvSpPr>
        <p:spPr>
          <a:xfrm>
            <a:off x="504155" y="1741261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492782" y="2712526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0" y="2698879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520077" y="3940824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0" y="3943101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9" name="5-Point Star 8"/>
          <p:cNvSpPr/>
          <p:nvPr/>
        </p:nvSpPr>
        <p:spPr>
          <a:xfrm>
            <a:off x="288877" y="4327512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22125" y="5786650"/>
            <a:ext cx="4503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 copy of the sentences can be found in today’s folder</a:t>
            </a:r>
          </a:p>
          <a:p>
            <a:r>
              <a:rPr lang="en-GB" dirty="0" smtClean="0"/>
              <a:t>A word mat of adverbs is on the next slide</a:t>
            </a:r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8449" y="337782"/>
            <a:ext cx="8041587" cy="609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</TotalTime>
  <Words>272</Words>
  <Application>Microsoft Office PowerPoint</Application>
  <PresentationFormat>Custom</PresentationFormat>
  <Paragraphs>39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English  Adventure stories  Miss Hurdman</vt:lpstr>
      <vt:lpstr>Slide 2</vt:lpstr>
      <vt:lpstr>Slide 3</vt:lpstr>
      <vt:lpstr>Can you spot the fronted adverbial?</vt:lpstr>
      <vt:lpstr>Can you spot the fronted adverbial?</vt:lpstr>
      <vt:lpstr>Today’s activity</vt:lpstr>
      <vt:lpstr>Slide 7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27</cp:revision>
  <dcterms:created xsi:type="dcterms:W3CDTF">2020-04-22T08:29:51Z</dcterms:created>
  <dcterms:modified xsi:type="dcterms:W3CDTF">2020-04-30T16:46:46Z</dcterms:modified>
</cp:coreProperties>
</file>