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80" r:id="rId23"/>
    <p:sldId id="281" r:id="rId24"/>
    <p:sldId id="282" r:id="rId25"/>
    <p:sldId id="283" r:id="rId26"/>
    <p:sldId id="28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B8987-1AF6-434A-99D8-CDFFEDB1348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AD4A3-8A03-4B45-B6F7-CF9B3CC8F7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67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6B265-70CC-43D9-9180-4F644A3AFE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462A33-D75C-41DF-8FF8-0FCC6972A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2587A-DCFE-459E-BBDC-3635ECF69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DBD8E4-8982-45FF-86B0-CCE70518A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E7C1E-AD33-4435-B3E6-80EF0C5E6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71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0E8A0-F36D-45DE-8E4A-5696AC9E7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F6D102-AF62-4A1D-802B-C92D0B3DB6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8CADF-B0DD-4CA7-838E-47BCCFE6E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B03F78-23FF-4D68-B785-2BD171995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D60FF-187B-4BE2-A759-B7F1974AF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267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7B6118-7058-4FB0-A513-1E58509D11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E87F8F-6A54-4E13-AAF4-52F91BA03E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F5B7A-DF7E-459C-A2BA-F80682E12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BB2EB-C749-4E5E-845D-06F473363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8D1A1-FA66-4A08-9800-D24DACC7B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363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EC7DA-B193-4D27-A43B-87B28AE73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A359E-2549-4FF2-ABDF-F4027EB45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572D27-7FBB-4A2F-BA11-50FF9444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76A5E-2FBA-4D7E-AE0C-4AEE35C43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1A3FB-98A2-4897-A19B-2C9012220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2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AB888-9E18-4421-9048-1A5C53D08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A62A9-892D-4916-A251-88DCDC65F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D3A6C-44EE-40B4-87AE-685848F4C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3D0BC-A22B-4C30-B452-4457A840E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106D79-9790-47BA-B162-1E28F38E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40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7ADB3-535D-4A91-BFB0-C49472BAE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7C2A3-2E4B-49B0-B053-1B290E5EA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859C70-8DFB-4F27-A32A-0A50C2EEA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D5A617-4C36-4C3A-9EE0-30A05D4EC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9333DE-3242-40ED-B74D-73E2E7B9C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D7D1B9-647D-4736-8836-90438CCE9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17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A228D-904D-4664-A9AA-FF9DFC6E7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92EB0-BCE5-4C49-A215-ADE27AF65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C179C-66AA-447F-9FFA-398067C095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5BCA42-FC1E-4730-9717-888513E73E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97B05-9C90-4CA4-AFE6-EC2005AA93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6B055E-1B61-46F8-9C54-6BEA65291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134C05-7E61-4712-A7B4-9DB22756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77F36-504F-471D-9E07-BDE1CDE6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19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AC535-64C2-4FEF-BF1D-D103CCE61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4B44F9-F0D7-4525-B6D0-F83CCBD85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615829-59E0-4D4F-9CC5-F6F56D391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88A37-58F6-4503-9BD1-12FEE6590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990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B406F0-81D0-484C-9790-86E708979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B650A6-C02D-4B51-8F94-6C1793720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78C408-3619-4018-A51C-0282B2C99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456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1F345-76A7-4024-93ED-4022527DD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838FB-5E91-473C-94E0-8A2E55B13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CEE12-FF26-42AF-868C-26540BB132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A3267C-158B-4E9B-B91E-FFECE5B53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7EE74-001B-48E9-A99A-5C85C79DD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23D02-7D4B-428F-8657-633F8F561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04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4824E-74D0-4B79-A8F1-1C161B732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73ED79-1462-4236-AA8D-74D2ACACAB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E8D24-3C85-42AB-8D69-926B36EBC2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3C1F0-5F80-48F5-9C7B-F0B42DE31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621A7B-984F-4ACC-8E0F-3D30BE158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4B897E-A697-4AA6-9D45-7371BEFA1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962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428373-C1D8-4D76-B32C-C16EA147E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FF459-38E7-4A46-ABA1-D9D0CE1B13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783F3-5026-49D2-AC47-D8B548372B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6CF2B-4F7B-4F13-8A84-AF3183D82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9ED83-B1B2-4A82-97D4-1045E8789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718930" y="1233408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/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improper fractions into mixed numbers: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17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mixed numbers into improper fractions: 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3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  <a:blipFill>
                <a:blip r:embed="rId2"/>
                <a:stretch>
                  <a:fillRect l="-876" t="-1108" b="-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1116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423506" y="1657459"/>
            <a:ext cx="110135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The worksheets for each group can be found in the maths resources folder.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If you don’t have access to a printer I have put copies of the sheets on the next few slides.</a:t>
            </a:r>
          </a:p>
        </p:txBody>
      </p:sp>
    </p:spTree>
    <p:extLst>
      <p:ext uri="{BB962C8B-B14F-4D97-AF65-F5344CB8AC3E}">
        <p14:creationId xmlns:p14="http://schemas.microsoft.com/office/powerpoint/2010/main" val="1122483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Orange 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4EE744-4F5D-4199-AAAF-1CEBF5B05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1058518"/>
            <a:ext cx="6518706" cy="54911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61ACEB-364C-4107-B82F-6F79146A3625}"/>
              </a:ext>
            </a:extLst>
          </p:cNvPr>
          <p:cNvSpPr/>
          <p:nvPr/>
        </p:nvSpPr>
        <p:spPr>
          <a:xfrm>
            <a:off x="6780627" y="1361094"/>
            <a:ext cx="4712677" cy="413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Shapes A, C, D and E are polygons. For each of these shapes,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-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05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Orange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98836-6B34-4E02-925B-01C00907E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" y="943528"/>
            <a:ext cx="6733318" cy="55464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F0EBF43-56B8-44BB-8979-5BEAF2AAB910}"/>
              </a:ext>
            </a:extLst>
          </p:cNvPr>
          <p:cNvSpPr/>
          <p:nvPr/>
        </p:nvSpPr>
        <p:spPr>
          <a:xfrm>
            <a:off x="6929207" y="1098272"/>
            <a:ext cx="5120640" cy="3543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shapes B, C, and D,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071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Yellow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09758C-D12D-429C-9ED9-861ABBAFAF01}"/>
              </a:ext>
            </a:extLst>
          </p:cNvPr>
          <p:cNvSpPr/>
          <p:nvPr/>
        </p:nvSpPr>
        <p:spPr>
          <a:xfrm>
            <a:off x="7089914" y="769967"/>
            <a:ext cx="4959933" cy="373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GB" dirty="0"/>
              <a:t>Shapes A, B, C, D, E, F. H and I are polygons. For each of these shapes, list the following: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C2C5C-DAC0-4FD5-BD45-23DEB1B15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" y="769967"/>
            <a:ext cx="6616456" cy="607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84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0" y="136024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Yellow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12C28-58B8-4905-875D-8CD08504BE68}"/>
              </a:ext>
            </a:extLst>
          </p:cNvPr>
          <p:cNvSpPr/>
          <p:nvPr/>
        </p:nvSpPr>
        <p:spPr>
          <a:xfrm>
            <a:off x="7169426" y="1127775"/>
            <a:ext cx="4880421" cy="3543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dirty="0"/>
              <a:t>For shapes D, E F, and H, list the following: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484793-D6AA-43F8-9E73-2C69EC096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" y="597689"/>
            <a:ext cx="7027273" cy="613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27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Green 1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0BA02-C2BE-4501-8BF5-A92F71A77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461665"/>
            <a:ext cx="7040853" cy="621743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030EF98-419B-4E50-9A94-5C477B963ABF}"/>
              </a:ext>
            </a:extLst>
          </p:cNvPr>
          <p:cNvSpPr/>
          <p:nvPr/>
        </p:nvSpPr>
        <p:spPr>
          <a:xfrm>
            <a:off x="7183005" y="727398"/>
            <a:ext cx="4866843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of these shapes are polygons. For each shape,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how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755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Green 2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39E9EE-8D6E-4431-A2B5-615FF3DC3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461665"/>
            <a:ext cx="6854996" cy="60068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64B5C6-9E1C-44AA-AE3D-73403BEF9394}"/>
              </a:ext>
            </a:extLst>
          </p:cNvPr>
          <p:cNvSpPr/>
          <p:nvPr/>
        </p:nvSpPr>
        <p:spPr>
          <a:xfrm>
            <a:off x="7089913" y="952685"/>
            <a:ext cx="5261113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 at shapes A, C, E, F, G and I. For each of these shapes,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how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403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Purple 1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B913F9-CE72-4DAA-941E-28AC0983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461665"/>
            <a:ext cx="6838231" cy="5992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E8CEE1-2035-42B4-B822-A0DF44D70D07}"/>
              </a:ext>
            </a:extLst>
          </p:cNvPr>
          <p:cNvSpPr/>
          <p:nvPr/>
        </p:nvSpPr>
        <p:spPr>
          <a:xfrm>
            <a:off x="6980383" y="820163"/>
            <a:ext cx="5069465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of these shapes are polygons. For each shape,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11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Purple 2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044AE-7869-47D1-B43D-690D0F03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1" y="461665"/>
            <a:ext cx="6695971" cy="61790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6216E78-79D6-4562-B7D2-B77CDAC40277}"/>
              </a:ext>
            </a:extLst>
          </p:cNvPr>
          <p:cNvSpPr/>
          <p:nvPr/>
        </p:nvSpPr>
        <p:spPr>
          <a:xfrm>
            <a:off x="6881501" y="1177972"/>
            <a:ext cx="5168348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Thinking about shapes C, E, G and H, for each shape,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how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974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2826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Orange 1: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4EE744-4F5D-4199-AAAF-1CEBF5B05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426" y="769967"/>
            <a:ext cx="5884870" cy="49572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F7E3CA-981E-44E0-A4E7-58FAD568CF21}"/>
              </a:ext>
            </a:extLst>
          </p:cNvPr>
          <p:cNvSpPr txBox="1"/>
          <p:nvPr/>
        </p:nvSpPr>
        <p:spPr>
          <a:xfrm>
            <a:off x="251790" y="901148"/>
            <a:ext cx="572493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E 	2. F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Hexagon.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Rectangle,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Equilateral triangle, 3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</p:txBody>
      </p:sp>
    </p:spTree>
    <p:extLst>
      <p:ext uri="{BB962C8B-B14F-4D97-AF65-F5344CB8AC3E}">
        <p14:creationId xmlns:p14="http://schemas.microsoft.com/office/powerpoint/2010/main" val="2656942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718930" y="1233408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/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improper fractions into mixed numbers: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4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17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5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mixed numbers into improper fractions: 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3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  <a:blipFill>
                <a:blip r:embed="rId2"/>
                <a:stretch>
                  <a:fillRect l="-876" t="-1108" b="-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5533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2" y="308302"/>
            <a:ext cx="3157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Orange 2: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98836-6B34-4E02-925B-01C00907E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3165" y="769967"/>
            <a:ext cx="6078091" cy="50066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11F6D2-AB5B-4529-9995-89DC33141989}"/>
              </a:ext>
            </a:extLst>
          </p:cNvPr>
          <p:cNvSpPr txBox="1"/>
          <p:nvPr/>
        </p:nvSpPr>
        <p:spPr>
          <a:xfrm>
            <a:off x="260744" y="1129239"/>
            <a:ext cx="572493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C 	2. D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Square, 4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Hexagon, 6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6</a:t>
            </a:r>
          </a:p>
        </p:txBody>
      </p:sp>
    </p:spTree>
    <p:extLst>
      <p:ext uri="{BB962C8B-B14F-4D97-AF65-F5344CB8AC3E}">
        <p14:creationId xmlns:p14="http://schemas.microsoft.com/office/powerpoint/2010/main" val="3921828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2985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Yellow 1 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C2C5C-DAC0-4FD5-BD45-23DEB1B15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886" y="3420772"/>
            <a:ext cx="3695113" cy="33915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8E0EF6-97FD-4950-B6E8-76AD9BACE359}"/>
              </a:ext>
            </a:extLst>
          </p:cNvPr>
          <p:cNvSpPr txBox="1"/>
          <p:nvPr/>
        </p:nvSpPr>
        <p:spPr>
          <a:xfrm>
            <a:off x="142154" y="769967"/>
            <a:ext cx="491426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I 	2. C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Equilateral triangle, 3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8C281E-D706-4F81-AFDC-949357C7E27B}"/>
              </a:ext>
            </a:extLst>
          </p:cNvPr>
          <p:cNvSpPr/>
          <p:nvPr/>
        </p:nvSpPr>
        <p:spPr>
          <a:xfrm>
            <a:off x="5056419" y="297752"/>
            <a:ext cx="50301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E: Rectangle,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Square, 4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Hexagon, 6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6</a:t>
            </a:r>
          </a:p>
        </p:txBody>
      </p:sp>
    </p:spTree>
    <p:extLst>
      <p:ext uri="{BB962C8B-B14F-4D97-AF65-F5344CB8AC3E}">
        <p14:creationId xmlns:p14="http://schemas.microsoft.com/office/powerpoint/2010/main" val="39556697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-1" y="136024"/>
            <a:ext cx="3127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Yellow 2 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484793-D6AA-43F8-9E73-2C69EC096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803" y="794802"/>
            <a:ext cx="5918330" cy="51674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4B0320-4DB9-4291-9486-4E47A00099A0}"/>
              </a:ext>
            </a:extLst>
          </p:cNvPr>
          <p:cNvSpPr txBox="1"/>
          <p:nvPr/>
        </p:nvSpPr>
        <p:spPr>
          <a:xfrm>
            <a:off x="249864" y="794802"/>
            <a:ext cx="572493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B 	2. E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Isosceles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Pentagon, 5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Rhombus,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Pentagon, 5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5</a:t>
            </a:r>
          </a:p>
        </p:txBody>
      </p:sp>
    </p:spTree>
    <p:extLst>
      <p:ext uri="{BB962C8B-B14F-4D97-AF65-F5344CB8AC3E}">
        <p14:creationId xmlns:p14="http://schemas.microsoft.com/office/powerpoint/2010/main" val="2652595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3009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Green 1: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0BA02-C2BE-4501-8BF5-A92F71A77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127" y="3580228"/>
            <a:ext cx="3711873" cy="3277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F3C5CD-5CE0-41A6-BE88-CCB7F821501C}"/>
              </a:ext>
            </a:extLst>
          </p:cNvPr>
          <p:cNvSpPr txBox="1"/>
          <p:nvPr/>
        </p:nvSpPr>
        <p:spPr>
          <a:xfrm>
            <a:off x="142154" y="769967"/>
            <a:ext cx="491426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H 	2. D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Equilateral triangle, 3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Kite,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9C3453-FC30-43AB-B9A2-E8BDE34E03D3}"/>
              </a:ext>
            </a:extLst>
          </p:cNvPr>
          <p:cNvSpPr/>
          <p:nvPr/>
        </p:nvSpPr>
        <p:spPr>
          <a:xfrm>
            <a:off x="4859472" y="610184"/>
            <a:ext cx="503011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G: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Rhombus,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I: Square, 4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</p:txBody>
      </p:sp>
    </p:spTree>
    <p:extLst>
      <p:ext uri="{BB962C8B-B14F-4D97-AF65-F5344CB8AC3E}">
        <p14:creationId xmlns:p14="http://schemas.microsoft.com/office/powerpoint/2010/main" val="2337791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2994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Green 2: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39E9EE-8D6E-4431-A2B5-615FF3DC3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667" y="2276489"/>
            <a:ext cx="5122791" cy="44889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FA36B3-107C-4DC2-815C-6BFB639D2E0B}"/>
              </a:ext>
            </a:extLst>
          </p:cNvPr>
          <p:cNvSpPr txBox="1"/>
          <p:nvPr/>
        </p:nvSpPr>
        <p:spPr>
          <a:xfrm>
            <a:off x="249864" y="794802"/>
            <a:ext cx="572493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I 	2. G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Pentagon, 5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5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Dodecagon, 12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Hexagon, 6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6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Pentagon, 5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71409C-7EB0-4A11-B97D-BF22132EC5E7}"/>
              </a:ext>
            </a:extLst>
          </p:cNvPr>
          <p:cNvSpPr/>
          <p:nvPr/>
        </p:nvSpPr>
        <p:spPr>
          <a:xfrm>
            <a:off x="4300024" y="390102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G: Pentagon, 5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I: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</p:spTree>
    <p:extLst>
      <p:ext uri="{BB962C8B-B14F-4D97-AF65-F5344CB8AC3E}">
        <p14:creationId xmlns:p14="http://schemas.microsoft.com/office/powerpoint/2010/main" val="3813683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2924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Purple 1: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B913F9-CE72-4DAA-941E-28AC0983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517" y="1247602"/>
            <a:ext cx="4187483" cy="3669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03B56A-5E90-4394-90A0-902255105C6E}"/>
              </a:ext>
            </a:extLst>
          </p:cNvPr>
          <p:cNvSpPr txBox="1"/>
          <p:nvPr/>
        </p:nvSpPr>
        <p:spPr>
          <a:xfrm>
            <a:off x="142153" y="610184"/>
            <a:ext cx="535831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D 	2. B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Rhombus,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RA Isosceles triangle, 3 sides,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B42B7F-B5B6-48FF-8449-6D5A821920BD}"/>
              </a:ext>
            </a:extLst>
          </p:cNvPr>
          <p:cNvSpPr/>
          <p:nvPr/>
        </p:nvSpPr>
        <p:spPr>
          <a:xfrm>
            <a:off x="4465576" y="458956"/>
            <a:ext cx="503011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G: Equilateral triangle, 3 sides,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I: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</p:txBody>
      </p:sp>
    </p:spTree>
    <p:extLst>
      <p:ext uri="{BB962C8B-B14F-4D97-AF65-F5344CB8AC3E}">
        <p14:creationId xmlns:p14="http://schemas.microsoft.com/office/powerpoint/2010/main" val="3715457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98772" y="6274"/>
            <a:ext cx="350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Purple 2 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044AE-7869-47D1-B43D-690D0F03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468" y="471815"/>
            <a:ext cx="6489599" cy="59886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BE9BEB-5CE8-4E31-870A-C01BAA894E62}"/>
              </a:ext>
            </a:extLst>
          </p:cNvPr>
          <p:cNvSpPr txBox="1"/>
          <p:nvPr/>
        </p:nvSpPr>
        <p:spPr>
          <a:xfrm>
            <a:off x="310966" y="610184"/>
            <a:ext cx="5358315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E 	2. H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G: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</p:spTree>
    <p:extLst>
      <p:ext uri="{BB962C8B-B14F-4D97-AF65-F5344CB8AC3E}">
        <p14:creationId xmlns:p14="http://schemas.microsoft.com/office/powerpoint/2010/main" val="380241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550117" y="1524208"/>
            <a:ext cx="104367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Today, we are continuing to look at shapes and their properties.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You will need to identify and name shapes based on their properties. 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Work through the next few slides as a warm up. If you are struggling, you may wish to work through yesterday’s presentation once more.</a:t>
            </a:r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2149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693020"/>
            <a:ext cx="104367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See if you can identify the shapes from the following clues: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four sides the same length and no right angles. What shape am I?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4 sides and one pair of parallel sides. What shape am I?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I have 4 sides. I have two pairs of parallel sides. My sides are not all the same length. I have no right angles. What shape am I?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40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48590" y="1327260"/>
            <a:ext cx="10436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ANSWERS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four sides the same length and no right angles. What shape am I?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CF8EEF-24CB-4E65-969B-A639B1573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82085">
            <a:off x="4067073" y="3278040"/>
            <a:ext cx="3402082" cy="23992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341CAC-9644-4998-8BC6-A05FE939A0BE}"/>
              </a:ext>
            </a:extLst>
          </p:cNvPr>
          <p:cNvSpPr txBox="1"/>
          <p:nvPr/>
        </p:nvSpPr>
        <p:spPr>
          <a:xfrm>
            <a:off x="4698609" y="5669280"/>
            <a:ext cx="1718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rhombus</a:t>
            </a:r>
          </a:p>
        </p:txBody>
      </p:sp>
    </p:spTree>
    <p:extLst>
      <p:ext uri="{BB962C8B-B14F-4D97-AF65-F5344CB8AC3E}">
        <p14:creationId xmlns:p14="http://schemas.microsoft.com/office/powerpoint/2010/main" val="377871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693020"/>
            <a:ext cx="10436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ANSWERS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4 sides and one pair of parallel sides. What shape am I?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87DDFF-98C8-457D-9120-866D70F53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98" y="3008763"/>
            <a:ext cx="3510153" cy="19117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D4AB21-1755-4B99-8CB7-EBCA4F8A7417}"/>
              </a:ext>
            </a:extLst>
          </p:cNvPr>
          <p:cNvSpPr txBox="1"/>
          <p:nvPr/>
        </p:nvSpPr>
        <p:spPr>
          <a:xfrm>
            <a:off x="4508102" y="5164980"/>
            <a:ext cx="1933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trapezium</a:t>
            </a:r>
          </a:p>
        </p:txBody>
      </p:sp>
    </p:spTree>
    <p:extLst>
      <p:ext uri="{BB962C8B-B14F-4D97-AF65-F5344CB8AC3E}">
        <p14:creationId xmlns:p14="http://schemas.microsoft.com/office/powerpoint/2010/main" val="514851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502714"/>
            <a:ext cx="10436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ANSWERS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I have 4 sides. I have two pairs of parallel sides. My sides are not all the same length. I have no right angles. What shape am I?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DC5AC3-E342-4F7B-8B65-0D6D9B208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715" y="3424404"/>
            <a:ext cx="4394366" cy="21182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B5CED1-C750-4AA1-BAC0-1C5B4067BDE1}"/>
              </a:ext>
            </a:extLst>
          </p:cNvPr>
          <p:cNvSpPr txBox="1"/>
          <p:nvPr/>
        </p:nvSpPr>
        <p:spPr>
          <a:xfrm>
            <a:off x="3798276" y="5542671"/>
            <a:ext cx="2419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parallelogram</a:t>
            </a:r>
          </a:p>
        </p:txBody>
      </p:sp>
    </p:spTree>
    <p:extLst>
      <p:ext uri="{BB962C8B-B14F-4D97-AF65-F5344CB8AC3E}">
        <p14:creationId xmlns:p14="http://schemas.microsoft.com/office/powerpoint/2010/main" val="2903868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502714"/>
            <a:ext cx="10436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ANGLES</a:t>
            </a:r>
          </a:p>
        </p:txBody>
      </p:sp>
    </p:spTree>
    <p:extLst>
      <p:ext uri="{BB962C8B-B14F-4D97-AF65-F5344CB8AC3E}">
        <p14:creationId xmlns:p14="http://schemas.microsoft.com/office/powerpoint/2010/main" val="2825016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550116" y="1151022"/>
            <a:ext cx="104367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Today you will be working through some maths shape riddles.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Each task involves identifying a shape from a given selection based on the clues given.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You then need to name polygons and describe their properties including: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Internal angles (acute, obtuse, right, reflex)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Lines of symmetry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Length and number of sides</a:t>
            </a: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	Whether it has any parallel lines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If it is regular or irregular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082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2234</Words>
  <Application>Microsoft Office PowerPoint</Application>
  <PresentationFormat>Widescreen</PresentationFormat>
  <Paragraphs>388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Comic Sans MS</vt:lpstr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33</cp:revision>
  <dcterms:created xsi:type="dcterms:W3CDTF">2020-05-19T10:44:27Z</dcterms:created>
  <dcterms:modified xsi:type="dcterms:W3CDTF">2020-05-29T20:48:10Z</dcterms:modified>
</cp:coreProperties>
</file>