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2273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7296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300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5932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0356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0478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228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703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135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440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1431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1627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314" y="0"/>
            <a:ext cx="9186726" cy="689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749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068" y="0"/>
            <a:ext cx="912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528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0606" y="-1"/>
            <a:ext cx="9144000" cy="6878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96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7802" y="0"/>
            <a:ext cx="9191489" cy="6911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11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298" y="0"/>
            <a:ext cx="9306742" cy="695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36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39" y="-1"/>
            <a:ext cx="9222377" cy="6916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207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312" y="0"/>
            <a:ext cx="9304294" cy="695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647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703" y="0"/>
            <a:ext cx="10619423" cy="6918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202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39" y="-1"/>
            <a:ext cx="9248503" cy="6957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632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599" y="-1"/>
            <a:ext cx="9248503" cy="693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4998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ED17C40-C254-4CFB-BC50-021CD585F0C5}"/>
</file>

<file path=customXml/itemProps2.xml><?xml version="1.0" encoding="utf-8"?>
<ds:datastoreItem xmlns:ds="http://schemas.openxmlformats.org/officeDocument/2006/customXml" ds:itemID="{11D7C626-8AEE-4143-8D26-2A0CB2F9AFA5}"/>
</file>

<file path=customXml/itemProps3.xml><?xml version="1.0" encoding="utf-8"?>
<ds:datastoreItem xmlns:ds="http://schemas.openxmlformats.org/officeDocument/2006/customXml" ds:itemID="{9A9CCBF0-266A-476F-9507-F5FB71E6420E}"/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CMurfin</dc:creator>
  <cp:lastModifiedBy>CMurfin</cp:lastModifiedBy>
  <cp:revision>5</cp:revision>
  <dcterms:created xsi:type="dcterms:W3CDTF">2021-02-24T15:19:54Z</dcterms:created>
  <dcterms:modified xsi:type="dcterms:W3CDTF">2021-02-25T14:07:14Z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