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083FC-832D-4499-8E24-B14A003ACA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2B22CC-BC1C-412E-B465-87E50D8613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D57BA-E4A4-41EF-8118-13D5D60D0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B0F16-6A3C-4A70-BEAD-1CAE956D9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EB61C-2C22-46C3-A602-CE9AA308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899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01181-762A-4E6C-BA94-72C479FAA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C56A07-4653-4CA7-ACA7-A0DEF1CD50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A85C9-D389-4505-9E13-649FAC9DC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AE38B-2D92-452C-83E2-6BB29F76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8E91F-1F9A-4C9B-A34E-25C0D3D6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95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A49019-AF47-4368-ADC2-08B198FC76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E6573-6623-4570-8FB4-9A6F2D07CF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C9611-B277-4529-A744-EA52F109D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6B370-FB2C-4037-8C74-FDDE86B5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ED9B6-E678-4D3F-899A-316C86618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2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417EF-5739-4F05-B39A-54561F81E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10B2B-D270-479F-9E83-DE7026A7B2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731584-DE25-482A-9188-18C3B1E33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43827-E394-4BDB-90AB-669B61A03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8E787-50E7-493D-9351-9623AAB97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26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B389C-9101-42E9-980D-3901601BB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948CB-6FA4-407B-A57C-BE6E7F19C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087E8-D08C-4323-AEFD-FE0FAC86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3337BC-4EB2-40E8-B15B-19DB37524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7FA76-C4C5-48C6-ADEF-D3C890715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39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BA3F3-8913-4074-A6E8-8F4C0AF49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7317C-5CEC-4A7E-AFCE-D2C14BEBD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DD93D-F9DB-4BF3-B412-24BE2E6041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9C1165-37F5-4904-A46A-2FF099F2E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971E8-CA25-4922-A060-716FDAD98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8017A-E89E-4460-9055-FA06DCC1B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3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C3D94-17E9-4BFA-8B25-33CEA930F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F43C1-63FE-414C-9A14-D6E64C648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999DF7-DAFB-43A5-8C55-B696739E8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36856A-65B5-42E1-BBA3-5FA834223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D8633-987E-4028-87E0-59926D2117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0C269B-0254-423D-9AD6-E8DB8216F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A42D00-224B-47C8-A250-3A6A57F83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3E73F-D295-44C4-81AB-136FD10E2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AF937-3126-434C-99C7-11AB648C2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D05160-D195-4755-AAD1-F99F665BE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B5C9B3-9307-4272-861F-E91C54AF7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666E4-ADE9-4ABB-B602-A6E5E2E27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23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668A6C-62CE-4911-A77F-31125D7BB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9E97F0-A854-4FBA-9451-58B23BDD8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5DD73B-CE27-4C95-AED2-52ACCA588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95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3C3B6-07E8-486D-ACCF-7C44294C3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4E7BD-DDA0-4457-A5A6-77FA2B599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F762D-76E7-48B2-84D3-1CF53C636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6BE867-4E7D-400B-8453-C672288AA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B1802-4E83-4792-A167-33350E89A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0C5DE0-05C8-4FA1-973D-FC678F5C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1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2576A-7DA2-4B8B-ACDB-E48A93AEA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5DDCF0-BA78-4B78-8737-3805942823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BE5DE8-829B-4DDA-9B53-E6C958FB2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A4124C-B5CD-4DFF-9E41-F939ACFB7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629CF-E6AC-4928-95FF-2277ED813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E99F3D-A3E3-44E5-89CA-D3476849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21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4D000-0A87-42E9-9F91-195DBC60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7BCE4A-1704-4995-B0C3-470169808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8C01E-1D2B-4463-BDB5-59021A276F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D1C79-3C58-40C5-AA73-472AF61ECD5B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4A568-B52A-4ADD-B076-866360C4CD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EC6E4-D869-433F-AC89-2A2CB62D9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08846-E785-4542-A199-C1FB504BAB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2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1747-lesson/fraction-calculations-2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91-lesson/adding-subtracting-fractions" TargetMode="External"/><Relationship Id="rId2" Type="http://schemas.openxmlformats.org/officeDocument/2006/relationships/hyperlink" Target="https://app.mymaths.co.uk/1747-homework/fraction-calculations-2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364608" y="133543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68F41F-E3C5-4D36-AF17-E14966B2ED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62748" y="1797096"/>
            <a:ext cx="7946807" cy="390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77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364608" y="133543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68F41F-E3C5-4D36-AF17-E14966B2ED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4608" y="2090554"/>
            <a:ext cx="5980715" cy="30179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37F301-CB2D-49FC-B067-20A15687A377}"/>
              </a:ext>
            </a:extLst>
          </p:cNvPr>
          <p:cNvSpPr txBox="1"/>
          <p:nvPr/>
        </p:nvSpPr>
        <p:spPr>
          <a:xfrm>
            <a:off x="7430947" y="2477562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1: rectangle or oblong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2: parallelogram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 Rhombus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 Trapezium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 Square</a:t>
            </a:r>
          </a:p>
        </p:txBody>
      </p:sp>
    </p:spTree>
    <p:extLst>
      <p:ext uri="{BB962C8B-B14F-4D97-AF65-F5344CB8AC3E}">
        <p14:creationId xmlns:p14="http://schemas.microsoft.com/office/powerpoint/2010/main" val="377818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659756" y="1875099"/>
            <a:ext cx="93057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Work through pages 1-5 of the following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lesson: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https://app.mymaths.co.uk/1747-lesson/fraction-calculations-2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56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490422" y="982176"/>
            <a:ext cx="9863598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Work through the problems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opposite. You can download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this sheet if you prefer. There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a copy in the DD folder for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today.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80FDD-566E-4606-AAC7-664CE2F96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419" y="954107"/>
            <a:ext cx="4876826" cy="47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60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490422" y="982176"/>
            <a:ext cx="56055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Work through the problems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opposite. You can download this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sheet if you prefer. A copy is in the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Daily Doodle folder for today.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6C64F1-F349-4438-B3EF-8EDDEE9CAB0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831356" y="787041"/>
            <a:ext cx="5870222" cy="60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17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344444-202E-423E-A8C1-4AC4BC749821}"/>
              </a:ext>
            </a:extLst>
          </p:cNvPr>
          <p:cNvSpPr txBox="1"/>
          <p:nvPr/>
        </p:nvSpPr>
        <p:spPr>
          <a:xfrm>
            <a:off x="318588" y="1128932"/>
            <a:ext cx="1179438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Complete the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homework: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https://app.mymaths.co.uk/1747-homework/fraction-calculations-2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work through pages 1-4 in the following lesson about adding and subtracting fractions with different denominators.</a:t>
            </a: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https://app.mymaths.co.uk/91-lesson/adding-subtracting-fractions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Once you are confident, try the following sheet which can be downloaded from today’s DD or there is a larger copy on the next page.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BFFFEA-9737-4148-93A9-A275CA2FA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84" y="4667062"/>
            <a:ext cx="1671200" cy="212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74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19.05.20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Adding and subtracting fractions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B3B32F-98E5-4CD1-926A-C5BD36DA3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821" y="1155471"/>
            <a:ext cx="7686017" cy="570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02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281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12</cp:revision>
  <dcterms:created xsi:type="dcterms:W3CDTF">2020-05-07T13:45:00Z</dcterms:created>
  <dcterms:modified xsi:type="dcterms:W3CDTF">2020-05-13T09:50:07Z</dcterms:modified>
</cp:coreProperties>
</file>