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320" r:id="rId3"/>
    <p:sldId id="314" r:id="rId4"/>
    <p:sldId id="326" r:id="rId5"/>
    <p:sldId id="309" r:id="rId6"/>
    <p:sldId id="323" r:id="rId7"/>
    <p:sldId id="32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688" autoAdjust="0"/>
    <p:restoredTop sz="94660"/>
  </p:normalViewPr>
  <p:slideViewPr>
    <p:cSldViewPr snapToGrid="0">
      <p:cViewPr>
        <p:scale>
          <a:sx n="70" d="100"/>
          <a:sy n="70" d="100"/>
        </p:scale>
        <p:origin x="-726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85A7E-CA6E-47CE-8922-AEE7825A84CD}" type="datetimeFigureOut">
              <a:rPr lang="en-US" smtClean="0"/>
              <a:pPr/>
              <a:t>6/16/2020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CEC7-904F-44F2-9D99-5706B19771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16/06/2020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16/06/2020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16/06/2020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16/06/2020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16/06/2020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16/06/2020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16/06/2020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16/06/2020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16/06/2020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16/06/2020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16/06/2020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16/06/2020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8122" y="0"/>
            <a:ext cx="5699955" cy="1384868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English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Persuasive advertisements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Miss Hurdman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Wednesday 24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th</a:t>
            </a:r>
            <a:r>
              <a:rPr lang="en-GB" sz="4000" dirty="0" smtClean="0">
                <a:latin typeface="Comic Sans MS" panose="030F0702030302020204" pitchFamily="66" charset="0"/>
              </a:rPr>
              <a:t> </a:t>
            </a:r>
            <a:r>
              <a:rPr lang="en-GB" sz="4000" dirty="0" smtClean="0">
                <a:latin typeface="Comic Sans MS" panose="030F0702030302020204" pitchFamily="66" charset="0"/>
              </a:rPr>
              <a:t>June</a:t>
            </a: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LO: To identify key features of a persuasive advert.</a:t>
            </a: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4086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370122" cy="1325563"/>
          </a:xfrm>
        </p:spPr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Adverts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23834"/>
            <a:ext cx="6094863" cy="5104262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Comic Sans MS" pitchFamily="66" charset="0"/>
              </a:rPr>
              <a:t>Yesterday, we looked at some advertisements. 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Do you think that they were persuasive?</a:t>
            </a:r>
          </a:p>
          <a:p>
            <a:pPr>
              <a:buNone/>
            </a:pPr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Remember, we can magpie our work so be sure to write down anything in the advertisements that you like!</a:t>
            </a:r>
          </a:p>
          <a:p>
            <a:endParaRPr lang="en-GB" dirty="0">
              <a:solidFill>
                <a:schemeClr val="accent2"/>
              </a:solidFill>
              <a:latin typeface="Comic Sans MS" pitchFamily="66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28596" y="3248354"/>
            <a:ext cx="5163403" cy="3609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4949" y="0"/>
            <a:ext cx="5177051" cy="3594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 descr="BBC - Earth - The truth about magpi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3827" y="5401527"/>
            <a:ext cx="2006980" cy="11289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8365"/>
            <a:ext cx="9418057" cy="625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9457899" y="1433015"/>
            <a:ext cx="273410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latin typeface="Comic Sans MS" pitchFamily="66" charset="0"/>
              </a:rPr>
              <a:t>Let’s have a look at the features of a persuasive advert together</a:t>
            </a:r>
            <a:endParaRPr lang="en-GB" sz="2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13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1253" y="0"/>
            <a:ext cx="5641972" cy="3944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866030" y="3859143"/>
            <a:ext cx="2388358" cy="99946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sz="2000" dirty="0" smtClean="0">
                <a:latin typeface="Comic Sans MS" pitchFamily="66" charset="0"/>
              </a:rPr>
              <a:t>Slogan</a:t>
            </a:r>
            <a:endParaRPr lang="en-GB" sz="2000" dirty="0">
              <a:latin typeface="Comic Sans MS" pitchFamily="66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rot="5400000" flipH="1" flipV="1">
            <a:off x="3241345" y="3705368"/>
            <a:ext cx="395787" cy="2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3796354" y="3739487"/>
            <a:ext cx="775646" cy="275235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/>
          <p:cNvSpPr txBox="1">
            <a:spLocks/>
          </p:cNvSpPr>
          <p:nvPr/>
        </p:nvSpPr>
        <p:spPr>
          <a:xfrm>
            <a:off x="0" y="1200106"/>
            <a:ext cx="2388358" cy="99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Alliteration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1583140" y="1460310"/>
            <a:ext cx="1201004" cy="13646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/>
          <p:cNvSpPr txBox="1">
            <a:spLocks/>
          </p:cNvSpPr>
          <p:nvPr/>
        </p:nvSpPr>
        <p:spPr>
          <a:xfrm>
            <a:off x="7278805" y="629172"/>
            <a:ext cx="2388358" cy="1336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Conjunction to elaborate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rot="10800000" flipV="1">
            <a:off x="4135275" y="1023581"/>
            <a:ext cx="3330051" cy="723333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ontent Placeholder 2"/>
          <p:cNvSpPr txBox="1">
            <a:spLocks/>
          </p:cNvSpPr>
          <p:nvPr/>
        </p:nvSpPr>
        <p:spPr>
          <a:xfrm>
            <a:off x="4908646" y="4193513"/>
            <a:ext cx="1469926" cy="617917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Rhetorical question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41419" y="2934269"/>
            <a:ext cx="5650581" cy="3923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3" name="Straight Arrow Connector 22"/>
          <p:cNvCxnSpPr/>
          <p:nvPr/>
        </p:nvCxnSpPr>
        <p:spPr>
          <a:xfrm flipV="1">
            <a:off x="6177889" y="3968182"/>
            <a:ext cx="537573" cy="187562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ontent Placeholder 2"/>
          <p:cNvSpPr txBox="1">
            <a:spLocks/>
          </p:cNvSpPr>
          <p:nvPr/>
        </p:nvSpPr>
        <p:spPr>
          <a:xfrm>
            <a:off x="4203510" y="5123835"/>
            <a:ext cx="2320119" cy="617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Exaggeration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5977719" y="4832286"/>
            <a:ext cx="2679162" cy="367511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ontent Placeholder 2"/>
          <p:cNvSpPr txBox="1">
            <a:spLocks/>
          </p:cNvSpPr>
          <p:nvPr/>
        </p:nvSpPr>
        <p:spPr>
          <a:xfrm>
            <a:off x="7203746" y="2477069"/>
            <a:ext cx="2451277" cy="617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Bold text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rot="5400000">
            <a:off x="7739028" y="3038162"/>
            <a:ext cx="539874" cy="4549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32413"/>
            <a:ext cx="10500360" cy="5027444"/>
          </a:xfrm>
        </p:spPr>
        <p:txBody>
          <a:bodyPr>
            <a:normAutofit/>
          </a:bodyPr>
          <a:lstStyle/>
          <a:p>
            <a:pPr lvl="0"/>
            <a:r>
              <a:rPr lang="en-GB" sz="2200" dirty="0" smtClean="0">
                <a:latin typeface="Comic Sans MS" pitchFamily="66" charset="0"/>
              </a:rPr>
              <a:t>On the following slides are some toy adverts.</a:t>
            </a:r>
          </a:p>
          <a:p>
            <a:pPr lvl="0"/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Read advert 3 and pick out the persuasive features from the list on slide 3.</a:t>
            </a:r>
          </a:p>
          <a:p>
            <a:pPr lvl="0"/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Read advert 3 and 4 and pick out the persuasive features from the list on slide 3.</a:t>
            </a:r>
          </a:p>
          <a:p>
            <a:pPr lvl="0"/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Read advert 3 and 4 and annotate the features from the persuasive features list on slide 3. Which advert (1,2,3&amp;4) do you think is the most persuasive? Why?</a:t>
            </a:r>
          </a:p>
          <a:p>
            <a:pPr lvl="0"/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Mrs Howell’s Owls may want to try: After identifying the features in the adverts, write a list of tips for an advert designer with how to create a good advert.</a:t>
            </a:r>
            <a:endParaRPr lang="en-GB" sz="2400" dirty="0" smtClean="0">
              <a:latin typeface="Comic Sans MS" pitchFamily="66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37830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Today’s activity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463212" y="1713963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0" y="2590672"/>
            <a:ext cx="971266" cy="442382"/>
            <a:chOff x="0" y="2794413"/>
            <a:chExt cx="971266" cy="442382"/>
          </a:xfrm>
        </p:grpSpPr>
        <p:sp>
          <p:nvSpPr>
            <p:cNvPr id="7" name="5-Point Star 6"/>
            <p:cNvSpPr/>
            <p:nvPr/>
          </p:nvSpPr>
          <p:spPr>
            <a:xfrm>
              <a:off x="533725" y="2794413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>
            <a:xfrm>
              <a:off x="0" y="2794414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5" name="Group 13"/>
          <p:cNvGrpSpPr/>
          <p:nvPr/>
        </p:nvGrpSpPr>
        <p:grpSpPr>
          <a:xfrm>
            <a:off x="0" y="3506953"/>
            <a:ext cx="998562" cy="785850"/>
            <a:chOff x="0" y="4050006"/>
            <a:chExt cx="998562" cy="785850"/>
          </a:xfrm>
        </p:grpSpPr>
        <p:sp>
          <p:nvSpPr>
            <p:cNvPr id="15" name="5-Point Star 14"/>
            <p:cNvSpPr/>
            <p:nvPr/>
          </p:nvSpPr>
          <p:spPr>
            <a:xfrm>
              <a:off x="561021" y="4050006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6" name="5-Point Star 15"/>
            <p:cNvSpPr/>
            <p:nvPr/>
          </p:nvSpPr>
          <p:spPr>
            <a:xfrm>
              <a:off x="0" y="4052281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7" name="5-Point Star 16"/>
            <p:cNvSpPr/>
            <p:nvPr/>
          </p:nvSpPr>
          <p:spPr>
            <a:xfrm>
              <a:off x="303988" y="4393475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pic>
        <p:nvPicPr>
          <p:cNvPr id="30724" name="Picture 4" descr="Leap On Over {SALE} | Owl cartoon, Cartoon owl images, Owl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828317"/>
            <a:ext cx="962167" cy="9621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9342" y="234287"/>
            <a:ext cx="9137672" cy="6321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8623" y="188782"/>
            <a:ext cx="9365562" cy="6669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2687</TotalTime>
  <Words>186</Words>
  <Application>Microsoft Office PowerPoint</Application>
  <PresentationFormat>Custom</PresentationFormat>
  <Paragraphs>23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English  Persuasive advertisements Miss Hurdman</vt:lpstr>
      <vt:lpstr>Adverts</vt:lpstr>
      <vt:lpstr>Slide 3</vt:lpstr>
      <vt:lpstr>Slide 4</vt:lpstr>
      <vt:lpstr>Today’s activity</vt:lpstr>
      <vt:lpstr>Slide 6</vt:lpstr>
      <vt:lpstr>Slide 7</vt:lpstr>
    </vt:vector>
  </TitlesOfParts>
  <Company>Thomas Russell Junior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Shannon Hurdman</cp:lastModifiedBy>
  <cp:revision>61</cp:revision>
  <dcterms:created xsi:type="dcterms:W3CDTF">2020-04-22T08:29:51Z</dcterms:created>
  <dcterms:modified xsi:type="dcterms:W3CDTF">2020-06-17T05:55:22Z</dcterms:modified>
</cp:coreProperties>
</file>