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6" r:id="rId4"/>
    <p:sldId id="267" r:id="rId5"/>
    <p:sldId id="268" r:id="rId6"/>
    <p:sldId id="269" r:id="rId7"/>
    <p:sldId id="259" r:id="rId8"/>
    <p:sldId id="258" r:id="rId9"/>
    <p:sldId id="270" r:id="rId10"/>
    <p:sldId id="271" r:id="rId11"/>
    <p:sldId id="260" r:id="rId12"/>
    <p:sldId id="261" r:id="rId13"/>
    <p:sldId id="272" r:id="rId14"/>
    <p:sldId id="262" r:id="rId15"/>
    <p:sldId id="263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 autoAdjust="0"/>
    <p:restoredTop sz="94660"/>
  </p:normalViewPr>
  <p:slideViewPr>
    <p:cSldViewPr snapToGrid="0">
      <p:cViewPr>
        <p:scale>
          <a:sx n="70" d="100"/>
          <a:sy n="70" d="100"/>
        </p:scale>
        <p:origin x="-714" y="-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22/04/2020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800411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22/04/2020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10320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22/04/2020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8357338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22/04/2020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424052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22/04/2020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097427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22/04/2020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4668331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22/04/2020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9291803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22/04/2020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708002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22/04/2020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31412831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22/04/2020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19492576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8D860-E247-43A5-AC49-3F6F0F76DD01}" type="datetimeFigureOut">
              <a:rPr lang="en-GB" smtClean="0"/>
              <a:pPr/>
              <a:t>22/04/2020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2624449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000">
              <a:schemeClr val="accent1">
                <a:lumMod val="45000"/>
                <a:lumOff val="55000"/>
              </a:schemeClr>
            </a:gs>
            <a:gs pos="46000">
              <a:schemeClr val="accent1">
                <a:lumMod val="45000"/>
                <a:lumOff val="55000"/>
              </a:schemeClr>
            </a:gs>
            <a:gs pos="27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D8D860-E247-43A5-AC49-3F6F0F76DD01}" type="datetimeFigureOut">
              <a:rPr lang="en-GB" smtClean="0"/>
              <a:pPr/>
              <a:t>22/04/2020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97FBBA-9A21-477F-9BCD-070343C06EE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xmlns="" val="494660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86995" y="-1193800"/>
            <a:ext cx="9144000" cy="2387600"/>
          </a:xfrm>
        </p:spPr>
        <p:txBody>
          <a:bodyPr>
            <a:normAutofit/>
          </a:bodyPr>
          <a:lstStyle/>
          <a:p>
            <a:r>
              <a:rPr lang="en-GB" sz="2400" dirty="0" smtClean="0">
                <a:latin typeface="Comic Sans MS" panose="030F0702030302020204" pitchFamily="66" charset="0"/>
              </a:rPr>
              <a:t>English </a:t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400" dirty="0" smtClean="0">
                <a:latin typeface="Comic Sans MS" panose="030F0702030302020204" pitchFamily="66" charset="0"/>
              </a:rPr>
              <a:t>Adventure stories </a:t>
            </a:r>
            <a:br>
              <a:rPr lang="en-GB" sz="2400" dirty="0" smtClean="0">
                <a:latin typeface="Comic Sans MS" panose="030F0702030302020204" pitchFamily="66" charset="0"/>
              </a:rPr>
            </a:br>
            <a:r>
              <a:rPr lang="en-GB" sz="2400" dirty="0" smtClean="0">
                <a:latin typeface="Comic Sans MS" panose="030F0702030302020204" pitchFamily="66" charset="0"/>
              </a:rPr>
              <a:t>Miss Hurdman</a:t>
            </a:r>
            <a:endParaRPr lang="en-GB" sz="2400" dirty="0">
              <a:latin typeface="Comic Sans MS" panose="030F0702030302020204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2429691"/>
            <a:ext cx="9144000" cy="2658292"/>
          </a:xfrm>
        </p:spPr>
        <p:txBody>
          <a:bodyPr>
            <a:noAutofit/>
          </a:bodyPr>
          <a:lstStyle/>
          <a:p>
            <a:r>
              <a:rPr lang="en-GB" sz="4000" dirty="0" smtClean="0">
                <a:latin typeface="Comic Sans MS" panose="030F0702030302020204" pitchFamily="66" charset="0"/>
              </a:rPr>
              <a:t>Thursday 30</a:t>
            </a:r>
            <a:r>
              <a:rPr lang="en-GB" sz="4000" baseline="30000" dirty="0" smtClean="0">
                <a:latin typeface="Comic Sans MS" panose="030F0702030302020204" pitchFamily="66" charset="0"/>
              </a:rPr>
              <a:t>th</a:t>
            </a:r>
            <a:r>
              <a:rPr lang="en-GB" sz="4000" dirty="0" smtClean="0">
                <a:latin typeface="Comic Sans MS" panose="030F0702030302020204" pitchFamily="66" charset="0"/>
              </a:rPr>
              <a:t> April</a:t>
            </a:r>
          </a:p>
          <a:p>
            <a:endParaRPr lang="en-GB" sz="4000" dirty="0" smtClean="0">
              <a:latin typeface="Comic Sans MS" panose="030F0702030302020204" pitchFamily="66" charset="0"/>
            </a:endParaRPr>
          </a:p>
          <a:p>
            <a:r>
              <a:rPr lang="en-GB" sz="4000" dirty="0" smtClean="0">
                <a:latin typeface="Comic Sans MS" panose="030F0702030302020204" pitchFamily="66" charset="0"/>
              </a:rPr>
              <a:t>LO: To write a first person recount, in role as a main character. </a:t>
            </a:r>
            <a:endParaRPr lang="en-GB" sz="4000" dirty="0">
              <a:latin typeface="Comic Sans MS" panose="030F0702030302020204" pitchFamily="66" charset="0"/>
            </a:endParaRPr>
          </a:p>
        </p:txBody>
      </p:sp>
      <p:pic>
        <p:nvPicPr>
          <p:cNvPr id="8194" name="Picture 2" descr="Thomas Russell Junior School | The School Badge Databa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2810" y="228600"/>
            <a:ext cx="2574178" cy="26267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4408669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4552" y="4964421"/>
            <a:ext cx="10515600" cy="1325563"/>
          </a:xfrm>
        </p:spPr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All of these phrases could tell us that Max was terrified. 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4552" y="1156884"/>
            <a:ext cx="10515600" cy="4351338"/>
          </a:xfrm>
        </p:spPr>
        <p:txBody>
          <a:bodyPr/>
          <a:lstStyle/>
          <a:p>
            <a:r>
              <a:rPr lang="en-GB" i="1" dirty="0" smtClean="0"/>
              <a:t>Blinding him</a:t>
            </a:r>
          </a:p>
          <a:p>
            <a:r>
              <a:rPr lang="en-GB" i="1" dirty="0" smtClean="0"/>
              <a:t>Deafening him</a:t>
            </a:r>
          </a:p>
          <a:p>
            <a:r>
              <a:rPr lang="en-GB" i="1" dirty="0" smtClean="0"/>
              <a:t>Sheer horror</a:t>
            </a:r>
          </a:p>
          <a:p>
            <a:r>
              <a:rPr lang="en-GB" i="1" dirty="0" smtClean="0"/>
              <a:t>Crawling painfully</a:t>
            </a:r>
          </a:p>
          <a:p>
            <a:r>
              <a:rPr lang="en-GB" i="1" dirty="0" smtClean="0"/>
              <a:t>Wobbling dazedly</a:t>
            </a:r>
          </a:p>
          <a:p>
            <a:r>
              <a:rPr lang="en-GB" i="1" dirty="0" smtClean="0"/>
              <a:t>Awful headache</a:t>
            </a:r>
            <a:endParaRPr lang="en-GB" i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>
                <a:latin typeface="Comic Sans MS" panose="030F0702030302020204" pitchFamily="66" charset="0"/>
              </a:rPr>
              <a:t>Today’s activity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199" y="1825625"/>
            <a:ext cx="6326875" cy="4351338"/>
          </a:xfrm>
        </p:spPr>
        <p:txBody>
          <a:bodyPr>
            <a:normAutofit/>
          </a:bodyPr>
          <a:lstStyle/>
          <a:p>
            <a:r>
              <a:rPr lang="en-GB" dirty="0" smtClean="0"/>
              <a:t>Pretend that you are Max the hedgehog. Use the first person (I) and the past tense to retell your experience of crossing the road for the first time.</a:t>
            </a:r>
          </a:p>
          <a:p>
            <a:pPr>
              <a:buNone/>
            </a:pPr>
            <a:endParaRPr lang="en-GB" dirty="0" smtClean="0"/>
          </a:p>
          <a:p>
            <a:r>
              <a:rPr lang="en-GB" dirty="0" smtClean="0">
                <a:solidFill>
                  <a:srgbClr val="FF0000"/>
                </a:solidFill>
              </a:rPr>
              <a:t>Choose one of the levels that you want to work at today but make sure to challenge yourself!</a:t>
            </a:r>
          </a:p>
          <a:p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5846" t="52251" r="19250" b="4083"/>
          <a:stretch>
            <a:fillRect/>
          </a:stretch>
        </p:blipFill>
        <p:spPr>
          <a:xfrm rot="5400000">
            <a:off x="7799699" y="1194181"/>
            <a:ext cx="3275462" cy="4026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3917758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>
                <a:latin typeface="Comic Sans MS" pitchFamily="66" charset="0"/>
              </a:rPr>
              <a:t>One star 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Using the slide of the 5 key events, write 5 sentences describing what happened. </a:t>
            </a:r>
            <a:r>
              <a:rPr lang="en-GB" dirty="0" smtClean="0">
                <a:latin typeface="Comic Sans MS" pitchFamily="66" charset="0"/>
              </a:rPr>
              <a:t>Use the sentence starters on the next slide.</a:t>
            </a:r>
            <a:endParaRPr lang="en-GB" dirty="0" smtClean="0">
              <a:latin typeface="Comic Sans MS" pitchFamily="66" charset="0"/>
            </a:endParaRPr>
          </a:p>
          <a:p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Use first person (I) and the past tense (+</a:t>
            </a:r>
            <a:r>
              <a:rPr lang="en-GB" dirty="0" err="1" smtClean="0">
                <a:latin typeface="Comic Sans MS" pitchFamily="66" charset="0"/>
              </a:rPr>
              <a:t>ed</a:t>
            </a:r>
            <a:r>
              <a:rPr lang="en-GB" dirty="0" smtClean="0">
                <a:latin typeface="Comic Sans MS" pitchFamily="66" charset="0"/>
              </a:rPr>
              <a:t> words).</a:t>
            </a:r>
          </a:p>
          <a:p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Describe your feelings during the event. 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4" name="5-Point Star 3"/>
          <p:cNvSpPr/>
          <p:nvPr/>
        </p:nvSpPr>
        <p:spPr>
          <a:xfrm>
            <a:off x="7511143" y="431075"/>
            <a:ext cx="1214845" cy="1018903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pic>
        <p:nvPicPr>
          <p:cNvPr id="11266" name="Picture 2" descr="Feelings and emotions word mats (SB9345) - SparkleBox - Clip Art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12220" y="4133849"/>
            <a:ext cx="3857625" cy="27241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u="sng" dirty="0" smtClean="0">
                <a:latin typeface="Comic Sans MS" pitchFamily="66" charset="0"/>
              </a:rPr>
              <a:t>The day I crossed the road</a:t>
            </a:r>
            <a:endParaRPr lang="en-GB" u="sng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GB" dirty="0" smtClean="0">
                <a:latin typeface="Comic Sans MS" pitchFamily="66" charset="0"/>
              </a:rPr>
              <a:t>First I waited for a lorry to come along </a:t>
            </a:r>
            <a:r>
              <a:rPr lang="en-GB" smtClean="0">
                <a:latin typeface="Comic Sans MS" pitchFamily="66" charset="0"/>
              </a:rPr>
              <a:t>then I…</a:t>
            </a:r>
            <a:endParaRPr lang="en-GB" dirty="0" smtClean="0">
              <a:latin typeface="Comic Sans MS" pitchFamily="66" charset="0"/>
            </a:endParaRPr>
          </a:p>
          <a:p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The lorry…</a:t>
            </a:r>
          </a:p>
          <a:p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I felt…</a:t>
            </a:r>
          </a:p>
          <a:p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Next a cyclist…</a:t>
            </a:r>
          </a:p>
          <a:p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When I got home…</a:t>
            </a:r>
            <a:endParaRPr lang="en-GB" dirty="0"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GB" dirty="0" smtClean="0">
                <a:latin typeface="Comic Sans MS" pitchFamily="66" charset="0"/>
              </a:rPr>
              <a:t>Use the first person and past tense to write a recount of the events of chapter 3. </a:t>
            </a:r>
          </a:p>
          <a:p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Use this word mat to help you describe how you were feeling during the event. 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>
                <a:latin typeface="Comic Sans MS" pitchFamily="66" charset="0"/>
              </a:rPr>
              <a:t>Two stars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5" name="5-Point Star 4"/>
          <p:cNvSpPr/>
          <p:nvPr/>
        </p:nvSpPr>
        <p:spPr>
          <a:xfrm>
            <a:off x="7511143" y="431075"/>
            <a:ext cx="1214845" cy="1018903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6" name="5-Point Star 5"/>
          <p:cNvSpPr/>
          <p:nvPr/>
        </p:nvSpPr>
        <p:spPr>
          <a:xfrm>
            <a:off x="8839200" y="439784"/>
            <a:ext cx="1214845" cy="1018903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pic>
        <p:nvPicPr>
          <p:cNvPr id="10242" name="Picture 2" descr="Feelings and emotions word mats (SB9345) - SparkleBox - Clip Art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75743" y="3821373"/>
            <a:ext cx="3857625" cy="272415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60309"/>
            <a:ext cx="10515600" cy="5008729"/>
          </a:xfrm>
        </p:spPr>
        <p:txBody>
          <a:bodyPr>
            <a:normAutofit/>
          </a:bodyPr>
          <a:lstStyle/>
          <a:p>
            <a:r>
              <a:rPr lang="en-GB" dirty="0" smtClean="0">
                <a:latin typeface="Comic Sans MS" pitchFamily="66" charset="0"/>
              </a:rPr>
              <a:t>Independently write a recount of the events in the first person and past tense. </a:t>
            </a:r>
          </a:p>
          <a:p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latin typeface="Comic Sans MS" pitchFamily="66" charset="0"/>
              </a:rPr>
              <a:t>Use subordinating conjunctions to form complex sentences in your writing. </a:t>
            </a:r>
          </a:p>
          <a:p>
            <a:endParaRPr lang="en-GB" dirty="0" smtClean="0">
              <a:latin typeface="Comic Sans MS" pitchFamily="66" charset="0"/>
            </a:endParaRPr>
          </a:p>
          <a:p>
            <a:endParaRPr lang="en-GB" dirty="0" smtClean="0">
              <a:latin typeface="Comic Sans MS" pitchFamily="66" charset="0"/>
            </a:endParaRPr>
          </a:p>
          <a:p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Can you challenge yourself to use a thesaurus to choose more ambitious vocabulary to describe your feelings.</a:t>
            </a:r>
            <a:endParaRPr lang="en-GB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GB" dirty="0" smtClean="0">
                <a:latin typeface="Comic Sans MS" pitchFamily="66" charset="0"/>
              </a:rPr>
              <a:t>Three stars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5" name="5-Point Star 4"/>
          <p:cNvSpPr/>
          <p:nvPr/>
        </p:nvSpPr>
        <p:spPr>
          <a:xfrm>
            <a:off x="7694023" y="352698"/>
            <a:ext cx="1214845" cy="1018903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6" name="5-Point Star 5"/>
          <p:cNvSpPr/>
          <p:nvPr/>
        </p:nvSpPr>
        <p:spPr>
          <a:xfrm>
            <a:off x="10249989" y="387532"/>
            <a:ext cx="1214845" cy="1018903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7" name="5-Point Star 6"/>
          <p:cNvSpPr/>
          <p:nvPr/>
        </p:nvSpPr>
        <p:spPr>
          <a:xfrm>
            <a:off x="8952411" y="383178"/>
            <a:ext cx="1214845" cy="1018903"/>
          </a:xfrm>
          <a:prstGeom prst="star5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solidFill>
                <a:srgbClr val="FFFF00"/>
              </a:solidFill>
            </a:endParaRPr>
          </a:p>
        </p:txBody>
      </p:sp>
      <p:pic>
        <p:nvPicPr>
          <p:cNvPr id="9218" name="Picture 2" descr="FREE! - I SAW A WABUB Display Poster - Teaching Resource - Twinkl"/>
          <p:cNvPicPr>
            <a:picLocks noChangeAspect="1" noChangeArrowheads="1"/>
          </p:cNvPicPr>
          <p:nvPr/>
        </p:nvPicPr>
        <p:blipFill>
          <a:blip r:embed="rId2"/>
          <a:srcRect l="20924" t="24336" r="22445" b="19715"/>
          <a:stretch>
            <a:fillRect/>
          </a:stretch>
        </p:blipFill>
        <p:spPr bwMode="auto">
          <a:xfrm>
            <a:off x="8038531" y="3343702"/>
            <a:ext cx="3930555" cy="19416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5589896" cy="4351338"/>
          </a:xfrm>
        </p:spPr>
        <p:txBody>
          <a:bodyPr/>
          <a:lstStyle/>
          <a:p>
            <a:r>
              <a:rPr lang="en-GB" dirty="0" smtClean="0">
                <a:latin typeface="Comic Sans MS" panose="030F0702030302020204" pitchFamily="66" charset="0"/>
              </a:rPr>
              <a:t>Yesterday, we read chapter 2 of ‘The </a:t>
            </a:r>
            <a:r>
              <a:rPr lang="en-GB" dirty="0" err="1" smtClean="0">
                <a:latin typeface="Comic Sans MS" panose="030F0702030302020204" pitchFamily="66" charset="0"/>
              </a:rPr>
              <a:t>Hodgeheg</a:t>
            </a:r>
            <a:r>
              <a:rPr lang="en-GB" dirty="0" smtClean="0">
                <a:latin typeface="Comic Sans MS" panose="030F0702030302020204" pitchFamily="66" charset="0"/>
              </a:rPr>
              <a:t>’. Can you describe what has happened in the story so far? </a:t>
            </a:r>
          </a:p>
          <a:p>
            <a:pPr>
              <a:buNone/>
            </a:pPr>
            <a:r>
              <a:rPr lang="en-GB" dirty="0" smtClean="0">
                <a:latin typeface="Comic Sans MS" panose="030F0702030302020204" pitchFamily="66" charset="0"/>
              </a:rPr>
              <a:t>  </a:t>
            </a:r>
            <a:r>
              <a:rPr lang="en-GB" dirty="0" smtClean="0">
                <a:solidFill>
                  <a:srgbClr val="7030A0"/>
                </a:solidFill>
                <a:latin typeface="Comic Sans MS" panose="030F0702030302020204" pitchFamily="66" charset="0"/>
              </a:rPr>
              <a:t>You could tell a family member, pet or even your favourite teddy. </a:t>
            </a:r>
          </a:p>
          <a:p>
            <a:r>
              <a:rPr lang="en-GB" dirty="0" smtClean="0">
                <a:latin typeface="Comic Sans MS" panose="030F0702030302020204" pitchFamily="66" charset="0"/>
              </a:rPr>
              <a:t>Read chapter 3 of the story on the following slides.</a:t>
            </a:r>
            <a:endParaRPr lang="en-GB" dirty="0">
              <a:latin typeface="Comic Sans MS" panose="030F0702030302020204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0782" r="11324" b="54008"/>
          <a:stretch>
            <a:fillRect/>
          </a:stretch>
        </p:blipFill>
        <p:spPr>
          <a:xfrm rot="5400000">
            <a:off x="7297002" y="1328383"/>
            <a:ext cx="4162569" cy="5627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51528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19255" y="-2508369"/>
            <a:ext cx="7153491" cy="12192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0"/>
            <a:ext cx="6197600" cy="715349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751814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14123" y="-2695123"/>
            <a:ext cx="7258954" cy="12496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082731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98029" y="-2575829"/>
            <a:ext cx="7294342" cy="12293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50764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295598" y="-2574998"/>
            <a:ext cx="7467601" cy="12465197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5994400" y="0"/>
            <a:ext cx="6197600" cy="715349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485019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545909"/>
            <a:ext cx="10515600" cy="5631053"/>
          </a:xfrm>
        </p:spPr>
        <p:txBody>
          <a:bodyPr/>
          <a:lstStyle/>
          <a:p>
            <a:r>
              <a:rPr lang="en-GB" dirty="0" smtClean="0"/>
              <a:t>What are the 5 key events that happen in this chapter? </a:t>
            </a:r>
          </a:p>
          <a:p>
            <a:endParaRPr lang="en-GB" dirty="0" smtClean="0"/>
          </a:p>
          <a:p>
            <a:r>
              <a:rPr lang="en-GB" dirty="0" smtClean="0"/>
              <a:t>1.</a:t>
            </a:r>
          </a:p>
          <a:p>
            <a:r>
              <a:rPr lang="en-GB" dirty="0" smtClean="0"/>
              <a:t>2. </a:t>
            </a:r>
          </a:p>
          <a:p>
            <a:r>
              <a:rPr lang="en-GB" dirty="0" smtClean="0"/>
              <a:t>3. </a:t>
            </a:r>
          </a:p>
          <a:p>
            <a:r>
              <a:rPr lang="en-GB" dirty="0" smtClean="0"/>
              <a:t>4. </a:t>
            </a:r>
          </a:p>
          <a:p>
            <a:r>
              <a:rPr lang="en-GB" dirty="0" smtClean="0"/>
              <a:t>5. </a:t>
            </a:r>
            <a:endParaRPr lang="en-GB" dirty="0"/>
          </a:p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r>
              <a:rPr lang="en-GB" dirty="0" smtClean="0"/>
              <a:t>The answers are on the next slide…</a:t>
            </a:r>
          </a:p>
        </p:txBody>
      </p:sp>
    </p:spTree>
    <p:extLst>
      <p:ext uri="{BB962C8B-B14F-4D97-AF65-F5344CB8AC3E}">
        <p14:creationId xmlns:p14="http://schemas.microsoft.com/office/powerpoint/2010/main" xmlns="" val="19542506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>
                <a:latin typeface="Comic Sans MS" panose="030F0702030302020204" pitchFamily="66" charset="0"/>
              </a:rPr>
              <a:t>5 key events of chapter 3</a:t>
            </a:r>
            <a:endParaRPr lang="en-GB" dirty="0">
              <a:latin typeface="Comic Sans MS" panose="030F0702030302020204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865" y="1842448"/>
            <a:ext cx="10890913" cy="4295326"/>
          </a:xfrm>
        </p:spPr>
        <p:txBody>
          <a:bodyPr>
            <a:normAutofit fontScale="92500" lnSpcReduction="10000"/>
          </a:bodyPr>
          <a:lstStyle/>
          <a:p>
            <a:r>
              <a:rPr lang="en-GB" dirty="0" smtClean="0">
                <a:latin typeface="Comic Sans MS" panose="030F0702030302020204" pitchFamily="66" charset="0"/>
              </a:rPr>
              <a:t>1. Max crosses the zebra crossing in front of a lorry</a:t>
            </a:r>
          </a:p>
          <a:p>
            <a:endParaRPr lang="en-GB" dirty="0" smtClean="0">
              <a:latin typeface="Comic Sans MS" panose="030F0702030302020204" pitchFamily="66" charset="0"/>
            </a:endParaRPr>
          </a:p>
          <a:p>
            <a:r>
              <a:rPr lang="en-GB" dirty="0" smtClean="0">
                <a:latin typeface="Comic Sans MS" panose="030F0702030302020204" pitchFamily="66" charset="0"/>
              </a:rPr>
              <a:t>2. The lorry driver avoids him.</a:t>
            </a:r>
          </a:p>
          <a:p>
            <a:endParaRPr lang="en-GB" dirty="0" smtClean="0">
              <a:latin typeface="Comic Sans MS" panose="030F0702030302020204" pitchFamily="66" charset="0"/>
            </a:endParaRPr>
          </a:p>
          <a:p>
            <a:r>
              <a:rPr lang="en-GB" dirty="0" smtClean="0">
                <a:latin typeface="Comic Sans MS" panose="030F0702030302020204" pitchFamily="66" charset="0"/>
              </a:rPr>
              <a:t>3. Max panics and continues to cross the road as quickly as he can. </a:t>
            </a:r>
          </a:p>
          <a:p>
            <a:endParaRPr lang="en-GB" dirty="0" smtClean="0">
              <a:latin typeface="Comic Sans MS" panose="030F0702030302020204" pitchFamily="66" charset="0"/>
            </a:endParaRPr>
          </a:p>
          <a:p>
            <a:r>
              <a:rPr lang="en-GB" dirty="0" smtClean="0">
                <a:latin typeface="Comic Sans MS" panose="030F0702030302020204" pitchFamily="66" charset="0"/>
              </a:rPr>
              <a:t>4. Max doesn’t see the cyclist. </a:t>
            </a:r>
          </a:p>
          <a:p>
            <a:endParaRPr lang="en-GB" dirty="0" smtClean="0">
              <a:latin typeface="Comic Sans MS" panose="030F0702030302020204" pitchFamily="66" charset="0"/>
            </a:endParaRPr>
          </a:p>
          <a:p>
            <a:r>
              <a:rPr lang="en-GB" dirty="0" smtClean="0">
                <a:latin typeface="Comic Sans MS" panose="030F0702030302020204" pitchFamily="66" charset="0"/>
              </a:rPr>
              <a:t>5. The cyclist hits Max and he hits his head on the kerb. </a:t>
            </a:r>
            <a:endParaRPr lang="en-GB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12143236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Put yourself in Max’s shoes…</a:t>
            </a:r>
            <a:endParaRPr lang="en-GB" dirty="0">
              <a:latin typeface="Comic Sans M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>
                <a:latin typeface="Comic Sans MS" pitchFamily="66" charset="0"/>
              </a:rPr>
              <a:t>How do you think Max was feeling as he was crossing the road? </a:t>
            </a:r>
          </a:p>
          <a:p>
            <a:endParaRPr lang="en-GB" dirty="0" smtClean="0">
              <a:latin typeface="Comic Sans MS" pitchFamily="66" charset="0"/>
            </a:endParaRPr>
          </a:p>
          <a:p>
            <a:r>
              <a:rPr lang="en-GB" dirty="0" smtClean="0">
                <a:solidFill>
                  <a:srgbClr val="FF0000"/>
                </a:solidFill>
                <a:latin typeface="Comic Sans MS" pitchFamily="66" charset="0"/>
              </a:rPr>
              <a:t>CHALLENGE: Can you find evidence in the text to justify your answer?</a:t>
            </a:r>
            <a:endParaRPr lang="en-GB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240</TotalTime>
  <Words>438</Words>
  <Application>Microsoft Office PowerPoint</Application>
  <PresentationFormat>Custom</PresentationFormat>
  <Paragraphs>71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English  Adventure stories  Miss Hurdman</vt:lpstr>
      <vt:lpstr>Slide 2</vt:lpstr>
      <vt:lpstr>Slide 3</vt:lpstr>
      <vt:lpstr>Slide 4</vt:lpstr>
      <vt:lpstr>Slide 5</vt:lpstr>
      <vt:lpstr>Slide 6</vt:lpstr>
      <vt:lpstr>Slide 7</vt:lpstr>
      <vt:lpstr>5 key events of chapter 3</vt:lpstr>
      <vt:lpstr>Put yourself in Max’s shoes…</vt:lpstr>
      <vt:lpstr>All of these phrases could tell us that Max was terrified. </vt:lpstr>
      <vt:lpstr>Today’s activity</vt:lpstr>
      <vt:lpstr>One star </vt:lpstr>
      <vt:lpstr>The day I crossed the road</vt:lpstr>
      <vt:lpstr>Two stars</vt:lpstr>
      <vt:lpstr>Three stars</vt:lpstr>
    </vt:vector>
  </TitlesOfParts>
  <Company>Thomas Russell Junior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English  Adventure stories  Miss Hurdman</dc:title>
  <dc:creator>Shanon Hurdman</dc:creator>
  <cp:lastModifiedBy>Shannon Hurdman</cp:lastModifiedBy>
  <cp:revision>14</cp:revision>
  <dcterms:created xsi:type="dcterms:W3CDTF">2020-04-22T08:29:51Z</dcterms:created>
  <dcterms:modified xsi:type="dcterms:W3CDTF">2020-04-22T18:21:14Z</dcterms:modified>
</cp:coreProperties>
</file>