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363" r:id="rId3"/>
    <p:sldId id="336" r:id="rId4"/>
    <p:sldId id="364" r:id="rId5"/>
    <p:sldId id="3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1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0" autoAdjust="0"/>
    <p:restoredTop sz="94660"/>
  </p:normalViewPr>
  <p:slideViewPr>
    <p:cSldViewPr>
      <p:cViewPr varScale="1">
        <p:scale>
          <a:sx n="68" d="100"/>
          <a:sy n="68" d="100"/>
        </p:scale>
        <p:origin x="157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B5DAD-C969-48E0-9F3A-16B593049C7F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B2A56-8029-4595-AFBE-624C4064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625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22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034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1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53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0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9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86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90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7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007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7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7822-743B-4C78-87E2-CDD1B74BF785}" type="datetimeFigureOut">
              <a:rPr lang="en-GB" smtClean="0"/>
              <a:t>20/06/2020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0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GB" sz="5500" b="1" dirty="0">
                <a:solidFill>
                  <a:srgbClr val="0070C0"/>
                </a:solidFill>
              </a:rPr>
              <a:t>Fronted Adverbials lesson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195736" y="764703"/>
            <a:ext cx="49208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solidFill>
                  <a:srgbClr val="0070C0"/>
                </a:solidFill>
              </a:rPr>
              <a:t>Stories with Humour</a:t>
            </a:r>
          </a:p>
        </p:txBody>
      </p:sp>
    </p:spTree>
    <p:extLst>
      <p:ext uri="{BB962C8B-B14F-4D97-AF65-F5344CB8AC3E}">
        <p14:creationId xmlns:p14="http://schemas.microsoft.com/office/powerpoint/2010/main" val="3792483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DB41C-CD96-4252-A253-08F02DB4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Fronted Adverbials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55E1C-0D0A-48DE-81E6-AD08D2CF3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Following our discussion about adverbs and adverbials in the reading comprehension on Zoom, the Year 4 teaching team felt it would be useful to revisit fronted adverbials. </a:t>
            </a:r>
          </a:p>
        </p:txBody>
      </p:sp>
    </p:spTree>
    <p:extLst>
      <p:ext uri="{BB962C8B-B14F-4D97-AF65-F5344CB8AC3E}">
        <p14:creationId xmlns:p14="http://schemas.microsoft.com/office/powerpoint/2010/main" val="1043688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sz="7200" dirty="0">
                <a:solidFill>
                  <a:srgbClr val="0070C0"/>
                </a:solidFill>
              </a:rPr>
            </a:br>
            <a:r>
              <a:rPr lang="en-GB" sz="7200" dirty="0">
                <a:solidFill>
                  <a:srgbClr val="0070C0"/>
                </a:solidFill>
              </a:rPr>
              <a:t>Fronted Adverbials </a:t>
            </a:r>
            <a:br>
              <a:rPr lang="en-GB" sz="7200" dirty="0">
                <a:solidFill>
                  <a:srgbClr val="0070C0"/>
                </a:solidFill>
              </a:rPr>
            </a:br>
            <a:br>
              <a:rPr lang="en-GB" sz="7200" dirty="0">
                <a:solidFill>
                  <a:srgbClr val="0070C0"/>
                </a:solidFill>
              </a:rPr>
            </a:br>
            <a:r>
              <a:rPr lang="en-GB" sz="3600" b="1" dirty="0">
                <a:solidFill>
                  <a:srgbClr val="0070C0"/>
                </a:solidFill>
              </a:rPr>
              <a:t>L.O. To understand fronted adverbials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</a:t>
            </a:r>
            <a:r>
              <a:rPr lang="en-GB" dirty="0">
                <a:solidFill>
                  <a:srgbClr val="0070C0"/>
                </a:solidFill>
              </a:rPr>
              <a:t>: Today, we would like you complete the fronted adverbials booklet. First, take a look at the next 2 slides to recap.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There are some notes for parents on terminology on p8 of the booklet.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310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sz="7200" dirty="0"/>
            </a:br>
            <a:r>
              <a:rPr lang="en-GB" sz="7200" dirty="0">
                <a:solidFill>
                  <a:srgbClr val="0070C0"/>
                </a:solidFill>
              </a:rPr>
              <a:t>Fronted Adverbials </a:t>
            </a:r>
            <a:br>
              <a:rPr lang="en-GB" sz="7200" dirty="0"/>
            </a:br>
            <a:br>
              <a:rPr lang="en-GB" sz="7200" dirty="0"/>
            </a:br>
            <a:r>
              <a:rPr lang="en-GB" sz="3600" b="1" dirty="0">
                <a:solidFill>
                  <a:srgbClr val="0070C0"/>
                </a:solidFill>
              </a:rPr>
              <a:t>L.O. To understand fronted adverbials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>
                <a:solidFill>
                  <a:srgbClr val="991EB2"/>
                </a:solidFill>
              </a:rPr>
              <a:t>Adverbials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>
                <a:solidFill>
                  <a:srgbClr val="0070C0"/>
                </a:solidFill>
              </a:rPr>
              <a:t>recap</a:t>
            </a:r>
          </a:p>
          <a:p>
            <a:r>
              <a:rPr lang="en-GB" dirty="0">
                <a:solidFill>
                  <a:srgbClr val="991EB2"/>
                </a:solidFill>
              </a:rPr>
              <a:t>Adverbials</a:t>
            </a:r>
            <a:r>
              <a:rPr lang="en-GB" dirty="0"/>
              <a:t> </a:t>
            </a:r>
            <a:r>
              <a:rPr lang="en-GB" dirty="0">
                <a:solidFill>
                  <a:srgbClr val="0070C0"/>
                </a:solidFill>
              </a:rPr>
              <a:t>tell us more information about the verb. </a:t>
            </a:r>
          </a:p>
          <a:p>
            <a:r>
              <a:rPr lang="en-GB" dirty="0">
                <a:solidFill>
                  <a:srgbClr val="0070C0"/>
                </a:solidFill>
              </a:rPr>
              <a:t>They tell us </a:t>
            </a:r>
            <a:r>
              <a:rPr lang="en-GB" b="1" dirty="0">
                <a:solidFill>
                  <a:srgbClr val="0070C0"/>
                </a:solidFill>
              </a:rPr>
              <a:t>where</a:t>
            </a:r>
            <a:r>
              <a:rPr lang="en-GB" dirty="0">
                <a:solidFill>
                  <a:srgbClr val="0070C0"/>
                </a:solidFill>
              </a:rPr>
              <a:t>, </a:t>
            </a:r>
            <a:r>
              <a:rPr lang="en-GB" b="1" dirty="0">
                <a:solidFill>
                  <a:srgbClr val="0070C0"/>
                </a:solidFill>
              </a:rPr>
              <a:t>when</a:t>
            </a:r>
            <a:r>
              <a:rPr lang="en-GB" dirty="0">
                <a:solidFill>
                  <a:srgbClr val="0070C0"/>
                </a:solidFill>
              </a:rPr>
              <a:t> or </a:t>
            </a:r>
            <a:r>
              <a:rPr lang="en-GB" b="1" dirty="0">
                <a:solidFill>
                  <a:srgbClr val="0070C0"/>
                </a:solidFill>
              </a:rPr>
              <a:t>how</a:t>
            </a:r>
            <a:r>
              <a:rPr lang="en-GB" dirty="0">
                <a:solidFill>
                  <a:srgbClr val="0070C0"/>
                </a:solidFill>
              </a:rPr>
              <a:t> information</a:t>
            </a:r>
            <a:r>
              <a:rPr lang="en-GB" b="1" dirty="0">
                <a:solidFill>
                  <a:srgbClr val="0070C0"/>
                </a:solidFill>
              </a:rPr>
              <a:t>.</a:t>
            </a:r>
          </a:p>
          <a:p>
            <a:r>
              <a:rPr lang="en-GB" sz="2200" dirty="0">
                <a:solidFill>
                  <a:srgbClr val="0070C0"/>
                </a:solidFill>
              </a:rPr>
              <a:t>[They can also tell us more information about an </a:t>
            </a:r>
            <a:r>
              <a:rPr lang="en-GB" sz="2200" dirty="0">
                <a:solidFill>
                  <a:srgbClr val="FF0000"/>
                </a:solidFill>
              </a:rPr>
              <a:t>adjective</a:t>
            </a:r>
            <a:r>
              <a:rPr lang="en-GB" sz="2200" dirty="0"/>
              <a:t> </a:t>
            </a:r>
            <a:r>
              <a:rPr lang="en-GB" sz="2200" dirty="0">
                <a:solidFill>
                  <a:srgbClr val="0070C0"/>
                </a:solidFill>
              </a:rPr>
              <a:t>(</a:t>
            </a:r>
            <a:r>
              <a:rPr lang="en-GB" sz="2200" dirty="0" err="1">
                <a:solidFill>
                  <a:srgbClr val="0070C0"/>
                </a:solidFill>
              </a:rPr>
              <a:t>e.g</a:t>
            </a:r>
            <a:r>
              <a:rPr lang="en-GB" sz="2200" dirty="0" err="1"/>
              <a:t>.</a:t>
            </a:r>
            <a:r>
              <a:rPr lang="en-GB" sz="2200" dirty="0" err="1">
                <a:solidFill>
                  <a:srgbClr val="991EB2"/>
                </a:solidFill>
              </a:rPr>
              <a:t>extremely</a:t>
            </a:r>
            <a:r>
              <a:rPr lang="en-GB" sz="2200" dirty="0"/>
              <a:t> </a:t>
            </a:r>
            <a:r>
              <a:rPr lang="en-GB" sz="2200" dirty="0">
                <a:solidFill>
                  <a:srgbClr val="FF0000"/>
                </a:solidFill>
              </a:rPr>
              <a:t>bright</a:t>
            </a:r>
            <a:r>
              <a:rPr lang="en-GB" sz="2200" dirty="0">
                <a:solidFill>
                  <a:srgbClr val="0070C0"/>
                </a:solidFill>
              </a:rPr>
              <a:t>) or another adverb (</a:t>
            </a:r>
            <a:r>
              <a:rPr lang="en-GB" sz="2200" dirty="0" err="1">
                <a:solidFill>
                  <a:srgbClr val="0070C0"/>
                </a:solidFill>
              </a:rPr>
              <a:t>e.g.</a:t>
            </a:r>
            <a:r>
              <a:rPr lang="en-GB" sz="2200" dirty="0" err="1">
                <a:solidFill>
                  <a:srgbClr val="991EB2"/>
                </a:solidFill>
              </a:rPr>
              <a:t>very</a:t>
            </a:r>
            <a:r>
              <a:rPr lang="en-GB" sz="2200" dirty="0">
                <a:solidFill>
                  <a:srgbClr val="991EB2"/>
                </a:solidFill>
              </a:rPr>
              <a:t> quietly</a:t>
            </a:r>
            <a:r>
              <a:rPr lang="en-GB" sz="2200" dirty="0">
                <a:solidFill>
                  <a:srgbClr val="0070C0"/>
                </a:solidFill>
              </a:rPr>
              <a:t>)]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882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GB" sz="7200" dirty="0"/>
            </a:br>
            <a:r>
              <a:rPr lang="en-GB" sz="7200" dirty="0">
                <a:solidFill>
                  <a:srgbClr val="0070C0"/>
                </a:solidFill>
              </a:rPr>
              <a:t>Fronted Adverbials </a:t>
            </a:r>
            <a:br>
              <a:rPr lang="en-GB" sz="7200" dirty="0"/>
            </a:br>
            <a:br>
              <a:rPr lang="en-GB" sz="7200" dirty="0"/>
            </a:br>
            <a:r>
              <a:rPr lang="en-GB" sz="3600" b="1" dirty="0">
                <a:solidFill>
                  <a:srgbClr val="0070C0"/>
                </a:solidFill>
              </a:rPr>
              <a:t>L.O. To understand fronted adverbials</a:t>
            </a:r>
            <a:endParaRPr lang="en-GB" sz="36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Fronted</a:t>
            </a:r>
            <a:r>
              <a:rPr lang="en-GB" dirty="0"/>
              <a:t> </a:t>
            </a:r>
            <a:r>
              <a:rPr lang="en-GB" dirty="0">
                <a:solidFill>
                  <a:srgbClr val="991EB2"/>
                </a:solidFill>
              </a:rPr>
              <a:t>adverbials</a:t>
            </a:r>
            <a:r>
              <a:rPr lang="en-GB" dirty="0">
                <a:solidFill>
                  <a:srgbClr val="7030A0"/>
                </a:solidFill>
              </a:rPr>
              <a:t> </a:t>
            </a:r>
            <a:r>
              <a:rPr lang="en-GB" dirty="0">
                <a:solidFill>
                  <a:srgbClr val="0070C0"/>
                </a:solidFill>
              </a:rPr>
              <a:t>recap</a:t>
            </a:r>
          </a:p>
          <a:p>
            <a:r>
              <a:rPr lang="en-GB" dirty="0">
                <a:solidFill>
                  <a:srgbClr val="0070C0"/>
                </a:solidFill>
              </a:rPr>
              <a:t>They can be </a:t>
            </a:r>
            <a:r>
              <a:rPr lang="en-GB" b="1" dirty="0">
                <a:solidFill>
                  <a:srgbClr val="0070C0"/>
                </a:solidFill>
              </a:rPr>
              <a:t>a single word </a:t>
            </a:r>
            <a:r>
              <a:rPr lang="en-GB" dirty="0">
                <a:solidFill>
                  <a:srgbClr val="0070C0"/>
                </a:solidFill>
              </a:rPr>
              <a:t>or </a:t>
            </a:r>
            <a:r>
              <a:rPr lang="en-GB" b="1" dirty="0">
                <a:solidFill>
                  <a:srgbClr val="0070C0"/>
                </a:solidFill>
              </a:rPr>
              <a:t>a phrase </a:t>
            </a:r>
            <a:r>
              <a:rPr lang="en-GB" dirty="0">
                <a:solidFill>
                  <a:srgbClr val="0070C0"/>
                </a:solidFill>
              </a:rPr>
              <a:t>(a group of words). </a:t>
            </a:r>
          </a:p>
          <a:p>
            <a:r>
              <a:rPr lang="en-GB" dirty="0">
                <a:solidFill>
                  <a:srgbClr val="0070C0"/>
                </a:solidFill>
              </a:rPr>
              <a:t>A comma always comes after a fronted adverbial.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Give the booklet a try. The answers are included for you to check. </a:t>
            </a:r>
          </a:p>
        </p:txBody>
      </p:sp>
    </p:spTree>
    <p:extLst>
      <p:ext uri="{BB962C8B-B14F-4D97-AF65-F5344CB8AC3E}">
        <p14:creationId xmlns:p14="http://schemas.microsoft.com/office/powerpoint/2010/main" val="875155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</TotalTime>
  <Words>210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Fronted Adverbials lesson</vt:lpstr>
      <vt:lpstr>Fronted Adverbials </vt:lpstr>
      <vt:lpstr> Fronted Adverbials   L.O. To understand fronted adverbials</vt:lpstr>
      <vt:lpstr> Fronted Adverbials   L.O. To understand fronted adverbials</vt:lpstr>
      <vt:lpstr> Fronted Adverbials   L.O. To understand fronted adverbials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jase</dc:creator>
  <cp:lastModifiedBy>Debbie Preston</cp:lastModifiedBy>
  <cp:revision>361</cp:revision>
  <dcterms:created xsi:type="dcterms:W3CDTF">2020-04-22T19:30:28Z</dcterms:created>
  <dcterms:modified xsi:type="dcterms:W3CDTF">2020-06-20T09:23:19Z</dcterms:modified>
</cp:coreProperties>
</file>