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handoutMasterIdLst>
    <p:handoutMasterId r:id="rId9"/>
  </p:handoutMasterIdLst>
  <p:sldIdLst>
    <p:sldId id="276" r:id="rId2"/>
    <p:sldId id="264" r:id="rId3"/>
    <p:sldId id="268" r:id="rId4"/>
    <p:sldId id="269" r:id="rId5"/>
    <p:sldId id="270" r:id="rId6"/>
    <p:sldId id="272" r:id="rId7"/>
    <p:sldId id="273" r:id="rId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Sassoon Infant Rg" panose="02000803050000020003" pitchFamily="2" charset="0"/>
      <p:regular r:id="rId14"/>
      <p:bold r:id="rId15"/>
    </p:embeddedFont>
    <p:embeddedFont>
      <p:font typeface="Tuffy" panose="020B0603060100000000" pitchFamily="34" charset="0"/>
      <p:regular r:id="rId16"/>
      <p:bold r:id="rId17"/>
      <p:italic r:id="rId18"/>
      <p:boldItalic r:id="rId19"/>
    </p:embeddedFont>
    <p:embeddedFont>
      <p:font typeface="Twinkl" panose="02000000000000000000" pitchFamily="2" charset="77"/>
      <p:regular r:id="rId20"/>
      <p:bold r:id="rId21"/>
    </p:embeddedFont>
    <p:embeddedFont>
      <p:font typeface="Twinkl SemiBold"/>
      <p:bold r:id="rId22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17">
          <p15:clr>
            <a:srgbClr val="A4A3A4"/>
          </p15:clr>
        </p15:guide>
        <p15:guide id="4" orient="horz" pos="3997">
          <p15:clr>
            <a:srgbClr val="A4A3A4"/>
          </p15:clr>
        </p15:guide>
        <p15:guide id="5" pos="5443">
          <p15:clr>
            <a:srgbClr val="A4A3A4"/>
          </p15:clr>
        </p15:guide>
        <p15:guide id="6" orient="horz" pos="323">
          <p15:clr>
            <a:srgbClr val="A4A3A4"/>
          </p15:clr>
        </p15:guide>
        <p15:guide id="7" pos="476">
          <p15:clr>
            <a:srgbClr val="A4A3A4"/>
          </p15:clr>
        </p15:guide>
        <p15:guide id="8" orient="horz" pos="459">
          <p15:clr>
            <a:srgbClr val="A4A3A4"/>
          </p15:clr>
        </p15:guide>
        <p15:guide id="9" orient="horz" pos="3838">
          <p15:clr>
            <a:srgbClr val="A4A3A4"/>
          </p15:clr>
        </p15:guide>
        <p15:guide id="10" pos="52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D78"/>
    <a:srgbClr val="CBDABD"/>
    <a:srgbClr val="A6DA6E"/>
    <a:srgbClr val="DB5183"/>
    <a:srgbClr val="3399FF"/>
    <a:srgbClr val="14B4E4"/>
    <a:srgbClr val="FF7E00"/>
    <a:srgbClr val="FEFB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6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192" y="712"/>
      </p:cViewPr>
      <p:guideLst>
        <p:guide orient="horz" pos="2160"/>
        <p:guide pos="2880"/>
        <p:guide pos="317"/>
        <p:guide orient="horz" pos="3997"/>
        <p:guide pos="5443"/>
        <p:guide orient="horz" pos="323"/>
        <p:guide pos="476"/>
        <p:guide orient="horz" pos="459"/>
        <p:guide orient="horz" pos="3838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29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23FA1ED-EABA-4ACC-9C24-23E107DF9F3F}" type="datetimeFigureOut">
              <a:rPr lang="en-GB"/>
              <a:pPr>
                <a:defRPr/>
              </a:pPr>
              <a:t>09/05/2020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793FCC6-7C9C-4B7D-AB07-33E29477BF1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>
            <a:normAutofit/>
          </a:bodyPr>
          <a:lstStyle>
            <a:lvl1pPr algn="ctr">
              <a:defRPr sz="4000">
                <a:latin typeface="Twinkl SemiBold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725" y="3602038"/>
            <a:ext cx="8201025" cy="1655762"/>
          </a:xfrm>
        </p:spPr>
        <p:txBody>
          <a:bodyPr/>
          <a:lstStyle>
            <a:lvl1pPr marL="0" indent="0" algn="ctr">
              <a:buNone/>
              <a:defRPr sz="2400">
                <a:latin typeface="Twinkl" pitchFamily="2" charset="0"/>
                <a:ea typeface="Twinkl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4577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4000" b="1">
                <a:latin typeface="Twinkl SemiBold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Twinkl" pitchFamily="2" charset="0"/>
              </a:defRPr>
            </a:lvl1pPr>
            <a:lvl2pPr>
              <a:defRPr sz="1600">
                <a:latin typeface="Twinkl" pitchFamily="2" charset="0"/>
                <a:ea typeface="Twinkl" pitchFamily="2" charset="0"/>
              </a:defRPr>
            </a:lvl2pPr>
            <a:lvl3pPr>
              <a:defRPr sz="1400">
                <a:latin typeface="Twinkl" pitchFamily="2" charset="0"/>
                <a:ea typeface="Twinkl" pitchFamily="2" charset="0"/>
              </a:defRPr>
            </a:lvl3pPr>
            <a:lvl4pPr>
              <a:defRPr sz="1400">
                <a:latin typeface="Twinkl" pitchFamily="2" charset="0"/>
                <a:ea typeface="Twinkl" pitchFamily="2" charset="0"/>
              </a:defRPr>
            </a:lvl4pPr>
            <a:lvl5pPr>
              <a:defRPr sz="1400">
                <a:latin typeface="Twinkl" pitchFamily="2" charset="0"/>
                <a:ea typeface="Twinkl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1850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49" y="549275"/>
            <a:ext cx="8181975" cy="1325563"/>
          </a:xfrm>
          <a:noFill/>
          <a:ln>
            <a:noFill/>
          </a:ln>
        </p:spPr>
        <p:txBody>
          <a:bodyPr>
            <a:normAutofit/>
          </a:bodyPr>
          <a:lstStyle>
            <a:lvl1pPr>
              <a:defRPr sz="4000" b="1">
                <a:latin typeface="Twinkl SemiBold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2014537"/>
            <a:ext cx="8181975" cy="4351338"/>
          </a:xfrm>
          <a:noFill/>
          <a:ln>
            <a:noFill/>
          </a:ln>
        </p:spPr>
        <p:txBody>
          <a:bodyPr/>
          <a:lstStyle>
            <a:lvl1pPr>
              <a:defRPr sz="1800">
                <a:latin typeface="Twinkl" pitchFamily="2" charset="0"/>
                <a:ea typeface="Twinkl" pitchFamily="2" charset="0"/>
              </a:defRPr>
            </a:lvl1pPr>
            <a:lvl2pPr>
              <a:defRPr sz="1600">
                <a:latin typeface="Twinkl" pitchFamily="2" charset="0"/>
                <a:ea typeface="Twinkl" pitchFamily="2" charset="0"/>
              </a:defRPr>
            </a:lvl2pPr>
            <a:lvl3pPr>
              <a:defRPr sz="1400">
                <a:latin typeface="Twinkl" pitchFamily="2" charset="0"/>
                <a:ea typeface="Twinkl" pitchFamily="2" charset="0"/>
              </a:defRPr>
            </a:lvl3pPr>
            <a:lvl4pPr>
              <a:defRPr sz="1400">
                <a:latin typeface="Twinkl" pitchFamily="2" charset="0"/>
                <a:ea typeface="Twinkl" pitchFamily="2" charset="0"/>
              </a:defRPr>
            </a:lvl4pPr>
            <a:lvl5pPr>
              <a:defRPr sz="1400">
                <a:latin typeface="Twinkl" pitchFamily="2" charset="0"/>
                <a:ea typeface="Twinkl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35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6717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76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3438" y="6700838"/>
            <a:ext cx="584200" cy="8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6582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0" r:id="rId3"/>
    <p:sldLayoutId id="2147483671" r:id="rId4"/>
    <p:sldLayoutId id="2147483672" r:id="rId5"/>
    <p:sldLayoutId id="2147483675" r:id="rId6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rgbClr val="1C1C1C"/>
          </a:solidFill>
          <a:latin typeface="Twinkl SemiBold" pitchFamily="2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 SemiBold" pitchFamily="2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 SemiBold" pitchFamily="2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 SemiBold" pitchFamily="2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 SemiBold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 SemiBold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 SemiBold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 SemiBold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Twinkl SemiBold" pitchFamily="2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2" charset="0"/>
          <a:ea typeface="Twinkl" pitchFamily="2" charset="0"/>
          <a:cs typeface="Twinkl" pitchFamily="2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2" charset="0"/>
          <a:ea typeface="Twinkl" pitchFamily="2" charset="0"/>
          <a:cs typeface="Twinkl" pitchFamily="2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Twinkl" pitchFamily="2" charset="0"/>
          <a:cs typeface="Twinkl" pitchFamily="2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Twinkl" pitchFamily="2" charset="0"/>
          <a:cs typeface="Twinkl" pitchFamily="2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Twinkl" pitchFamily="2" charset="0"/>
          <a:cs typeface="Twinkl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WAV"/><Relationship Id="rId13" Type="http://schemas.openxmlformats.org/officeDocument/2006/relationships/image" Target="../media/image6.png"/><Relationship Id="rId3" Type="http://schemas.microsoft.com/office/2007/relationships/media" Target="../media/media4.WAV"/><Relationship Id="rId7" Type="http://schemas.microsoft.com/office/2007/relationships/media" Target="../media/media6.WAV"/><Relationship Id="rId12" Type="http://schemas.openxmlformats.org/officeDocument/2006/relationships/image" Target="../media/image5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audio" Target="../media/media5.WAV"/><Relationship Id="rId11" Type="http://schemas.openxmlformats.org/officeDocument/2006/relationships/image" Target="../media/image8.png"/><Relationship Id="rId5" Type="http://schemas.microsoft.com/office/2007/relationships/media" Target="../media/media5.WAV"/><Relationship Id="rId10" Type="http://schemas.openxmlformats.org/officeDocument/2006/relationships/image" Target="../media/image7.png"/><Relationship Id="rId4" Type="http://schemas.openxmlformats.org/officeDocument/2006/relationships/audio" Target="../media/media4.WAV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WAV"/><Relationship Id="rId13" Type="http://schemas.openxmlformats.org/officeDocument/2006/relationships/image" Target="../media/image6.png"/><Relationship Id="rId3" Type="http://schemas.microsoft.com/office/2007/relationships/media" Target="../media/media8.WAV"/><Relationship Id="rId7" Type="http://schemas.microsoft.com/office/2007/relationships/media" Target="../media/media10.WAV"/><Relationship Id="rId12" Type="http://schemas.openxmlformats.org/officeDocument/2006/relationships/image" Target="../media/image5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audio" Target="../media/media9.WAV"/><Relationship Id="rId11" Type="http://schemas.openxmlformats.org/officeDocument/2006/relationships/image" Target="../media/image10.png"/><Relationship Id="rId5" Type="http://schemas.microsoft.com/office/2007/relationships/media" Target="../media/media9.WAV"/><Relationship Id="rId10" Type="http://schemas.openxmlformats.org/officeDocument/2006/relationships/image" Target="../media/image9.png"/><Relationship Id="rId4" Type="http://schemas.openxmlformats.org/officeDocument/2006/relationships/audio" Target="../media/media8.WAV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14.WAV"/><Relationship Id="rId13" Type="http://schemas.openxmlformats.org/officeDocument/2006/relationships/image" Target="../media/image6.png"/><Relationship Id="rId3" Type="http://schemas.microsoft.com/office/2007/relationships/media" Target="../media/media12.WAV"/><Relationship Id="rId7" Type="http://schemas.microsoft.com/office/2007/relationships/media" Target="../media/media14.WAV"/><Relationship Id="rId12" Type="http://schemas.openxmlformats.org/officeDocument/2006/relationships/image" Target="../media/image5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audio" Target="../media/media13.WAV"/><Relationship Id="rId11" Type="http://schemas.openxmlformats.org/officeDocument/2006/relationships/slideLayout" Target="../slideLayouts/slideLayout2.xml"/><Relationship Id="rId5" Type="http://schemas.microsoft.com/office/2007/relationships/media" Target="../media/media13.WAV"/><Relationship Id="rId10" Type="http://schemas.openxmlformats.org/officeDocument/2006/relationships/audio" Target="../media/media15.WAV"/><Relationship Id="rId4" Type="http://schemas.openxmlformats.org/officeDocument/2006/relationships/audio" Target="../media/media12.WAV"/><Relationship Id="rId9" Type="http://schemas.microsoft.com/office/2007/relationships/media" Target="../media/media15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8" y="2930525"/>
            <a:ext cx="8137525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8" y="512763"/>
            <a:ext cx="8137525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15364" name="Title 1"/>
          <p:cNvSpPr txBox="1">
            <a:spLocks/>
          </p:cNvSpPr>
          <p:nvPr/>
        </p:nvSpPr>
        <p:spPr bwMode="auto">
          <a:xfrm>
            <a:off x="628650" y="3071813"/>
            <a:ext cx="78867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3600" b="1">
                <a:latin typeface="Twinkl SemiBold" pitchFamily="2" charset="0"/>
              </a:rPr>
              <a:t>Success Criteria</a:t>
            </a:r>
          </a:p>
        </p:txBody>
      </p:sp>
      <p:sp>
        <p:nvSpPr>
          <p:cNvPr id="15365" name="Title 1"/>
          <p:cNvSpPr txBox="1">
            <a:spLocks/>
          </p:cNvSpPr>
          <p:nvPr/>
        </p:nvSpPr>
        <p:spPr bwMode="auto">
          <a:xfrm>
            <a:off x="628650" y="735013"/>
            <a:ext cx="78867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3600" b="1">
                <a:latin typeface="Twinkl SemiBold" pitchFamily="2" charset="0"/>
              </a:rPr>
              <a:t>Aim</a:t>
            </a:r>
          </a:p>
        </p:txBody>
      </p:sp>
      <p:sp>
        <p:nvSpPr>
          <p:cNvPr id="15366" name="Content Placeholder 15"/>
          <p:cNvSpPr>
            <a:spLocks noGrp="1"/>
          </p:cNvSpPr>
          <p:nvPr>
            <p:ph idx="1"/>
          </p:nvPr>
        </p:nvSpPr>
        <p:spPr>
          <a:xfrm>
            <a:off x="628650" y="1127125"/>
            <a:ext cx="7886700" cy="1409700"/>
          </a:xfrm>
        </p:spPr>
        <p:txBody>
          <a:bodyPr/>
          <a:lstStyle/>
          <a:p>
            <a:r>
              <a:rPr lang="en-GB" altLang="en-US"/>
              <a:t>I can ask and answer questions in French about what I can do in school.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3467100"/>
            <a:ext cx="7886700" cy="2878138"/>
          </a:xfrm>
          <a:prstGeom prst="rect">
            <a:avLst/>
          </a:prstGeom>
          <a:noFill/>
          <a:ln w="25400">
            <a:noFill/>
          </a:ln>
        </p:spPr>
        <p:txBody>
          <a:bodyPr lIns="180000" tIns="252000" rIns="252000" bIns="18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2" charset="0"/>
              </a:rPr>
              <a:t>I can ask a question using the phrase: </a:t>
            </a:r>
            <a:r>
              <a:rPr lang="en-GB" dirty="0" err="1">
                <a:latin typeface="Twinkl" pitchFamily="2" charset="0"/>
              </a:rPr>
              <a:t>Excusez-moi</a:t>
            </a:r>
            <a:r>
              <a:rPr lang="en-GB" dirty="0">
                <a:latin typeface="Twinkl" pitchFamily="2" charset="0"/>
              </a:rPr>
              <a:t>, </a:t>
            </a:r>
            <a:r>
              <a:rPr lang="en-GB" dirty="0" err="1">
                <a:latin typeface="Twinkl" pitchFamily="2" charset="0"/>
              </a:rPr>
              <a:t>est-ce</a:t>
            </a:r>
            <a:r>
              <a:rPr lang="en-GB" dirty="0">
                <a:latin typeface="Twinkl" pitchFamily="2" charset="0"/>
              </a:rPr>
              <a:t> que je </a:t>
            </a:r>
            <a:r>
              <a:rPr lang="en-GB" dirty="0" err="1">
                <a:latin typeface="Twinkl" pitchFamily="2" charset="0"/>
              </a:rPr>
              <a:t>peux</a:t>
            </a:r>
            <a:r>
              <a:rPr lang="en-GB" dirty="0">
                <a:latin typeface="Twinkl" pitchFamily="2" charset="0"/>
              </a:rPr>
              <a:t>…</a:t>
            </a:r>
            <a:r>
              <a:rPr lang="fr-FR" dirty="0">
                <a:latin typeface="Twinkl" pitchFamily="2" charset="0"/>
              </a:rPr>
              <a:t>s'il vous plaît ?</a:t>
            </a:r>
            <a:endParaRPr lang="en-GB" dirty="0">
              <a:latin typeface="Twinkl" pitchFamily="2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>
              <a:latin typeface="Twinkl" pitchFamily="2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2" charset="0"/>
              </a:rPr>
              <a:t>I can give an answer to the question, choosing from set answers.</a:t>
            </a:r>
          </a:p>
        </p:txBody>
      </p:sp>
      <p:pic>
        <p:nvPicPr>
          <p:cNvPr id="1536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415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55650" y="2914650"/>
            <a:ext cx="7632700" cy="3178175"/>
          </a:xfrm>
          <a:prstGeom prst="rect">
            <a:avLst/>
          </a:prstGeom>
          <a:solidFill>
            <a:srgbClr val="FDA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755650" y="1955800"/>
            <a:ext cx="7632700" cy="827088"/>
          </a:xfrm>
          <a:prstGeom prst="rect">
            <a:avLst/>
          </a:prstGeom>
          <a:solidFill>
            <a:srgbClr val="CBD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196" name="Title 5"/>
          <p:cNvSpPr>
            <a:spLocks noGrp="1"/>
          </p:cNvSpPr>
          <p:nvPr>
            <p:ph type="title"/>
          </p:nvPr>
        </p:nvSpPr>
        <p:spPr>
          <a:xfrm>
            <a:off x="633413" y="485775"/>
            <a:ext cx="8220075" cy="1595438"/>
          </a:xfrm>
        </p:spPr>
        <p:txBody>
          <a:bodyPr/>
          <a:lstStyle/>
          <a:p>
            <a:r>
              <a:rPr lang="en-GB" altLang="en-US"/>
              <a:t>Asking Questions</a:t>
            </a:r>
          </a:p>
        </p:txBody>
      </p:sp>
      <p:sp>
        <p:nvSpPr>
          <p:cNvPr id="8197" name="TextBox 1"/>
          <p:cNvSpPr txBox="1">
            <a:spLocks noChangeArrowheads="1"/>
          </p:cNvSpPr>
          <p:nvPr/>
        </p:nvSpPr>
        <p:spPr bwMode="auto">
          <a:xfrm>
            <a:off x="755650" y="2046288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When asking somebody a question, a polite way of beginning the question is to say…</a:t>
            </a:r>
          </a:p>
        </p:txBody>
      </p:sp>
      <p:pic>
        <p:nvPicPr>
          <p:cNvPr id="8198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3044825"/>
            <a:ext cx="2316162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4851400" y="3429000"/>
            <a:ext cx="3060700" cy="1343025"/>
          </a:xfrm>
          <a:prstGeom prst="wedgeRoundRectCallout">
            <a:avLst>
              <a:gd name="adj1" fmla="val -68965"/>
              <a:gd name="adj2" fmla="val 29387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910138" y="3808413"/>
            <a:ext cx="2943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 sz="3200">
                <a:latin typeface="Twinkl" pitchFamily="2" charset="0"/>
              </a:rPr>
              <a:t>Excusez-moi…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57288" y="728663"/>
            <a:ext cx="1519237" cy="654050"/>
          </a:xfrm>
          <a:prstGeom prst="rect">
            <a:avLst/>
          </a:prstGeom>
          <a:solidFill>
            <a:srgbClr val="FF7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Twinkl" pitchFamily="2" charset="0"/>
            </a:endParaRPr>
          </a:p>
        </p:txBody>
      </p:sp>
      <p:sp>
        <p:nvSpPr>
          <p:cNvPr id="8202" name="TextBox 10"/>
          <p:cNvSpPr txBox="1">
            <a:spLocks noChangeArrowheads="1"/>
          </p:cNvSpPr>
          <p:nvPr/>
        </p:nvSpPr>
        <p:spPr bwMode="auto">
          <a:xfrm>
            <a:off x="1390650" y="779463"/>
            <a:ext cx="12858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Twinkl" pitchFamily="2" charset="0"/>
                <a:cs typeface="Twinkl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Twinkl" pitchFamily="2" charset="0"/>
                <a:cs typeface="Twinkl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Twinkl" pitchFamily="2" charset="0"/>
                <a:cs typeface="Twinkl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Twinkl" pitchFamily="2" charset="0"/>
                <a:cs typeface="Twinkl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Twinkl" pitchFamily="2" charset="0"/>
                <a:cs typeface="Twinkl" pitchFamily="2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Twinkl" pitchFamily="2" charset="0"/>
                <a:cs typeface="Twinkl" pitchFamily="2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Twinkl" pitchFamily="2" charset="0"/>
                <a:cs typeface="Twinkl" pitchFamily="2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Twinkl" pitchFamily="2" charset="0"/>
                <a:cs typeface="Twinkl" pitchFamily="2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Twinkl" pitchFamily="2" charset="0"/>
                <a:cs typeface="Twinkl" pitchFamily="2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tx1"/>
                </a:solidFill>
                <a:ea typeface="Sassoon Infant Rg" panose="02000503030000020003" pitchFamily="50" charset="0"/>
                <a:cs typeface="Sassoon Infant Rg" panose="02000503030000020003" pitchFamily="50" charset="0"/>
              </a:rPr>
              <a:t>Click play buttons throughout to hear phrases and words.</a:t>
            </a:r>
          </a:p>
        </p:txBody>
      </p:sp>
      <p:pic>
        <p:nvPicPr>
          <p:cNvPr id="8203" name="Play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Excusez-moi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4588" y="4392613"/>
            <a:ext cx="25876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Excusez-m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7450" y="7508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9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55650" y="2665413"/>
            <a:ext cx="7632700" cy="3427412"/>
          </a:xfrm>
          <a:prstGeom prst="rect">
            <a:avLst/>
          </a:prstGeom>
          <a:solidFill>
            <a:srgbClr val="FDA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755650" y="1955800"/>
            <a:ext cx="7632700" cy="584200"/>
          </a:xfrm>
          <a:prstGeom prst="rect">
            <a:avLst/>
          </a:prstGeom>
          <a:solidFill>
            <a:srgbClr val="CBD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220" name="Title 5"/>
          <p:cNvSpPr>
            <a:spLocks noGrp="1"/>
          </p:cNvSpPr>
          <p:nvPr>
            <p:ph type="title"/>
          </p:nvPr>
        </p:nvSpPr>
        <p:spPr>
          <a:xfrm>
            <a:off x="457200" y="485775"/>
            <a:ext cx="8220075" cy="1595438"/>
          </a:xfrm>
        </p:spPr>
        <p:txBody>
          <a:bodyPr/>
          <a:lstStyle/>
          <a:p>
            <a:r>
              <a:rPr lang="en-GB" altLang="en-US"/>
              <a:t>Asking Questions</a:t>
            </a:r>
          </a:p>
        </p:txBody>
      </p:sp>
      <p:sp>
        <p:nvSpPr>
          <p:cNvPr id="9221" name="TextBox 1"/>
          <p:cNvSpPr txBox="1">
            <a:spLocks noChangeArrowheads="1"/>
          </p:cNvSpPr>
          <p:nvPr/>
        </p:nvSpPr>
        <p:spPr bwMode="auto">
          <a:xfrm>
            <a:off x="755650" y="2081213"/>
            <a:ext cx="7632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If you wanted to ask if you can do something, say…</a:t>
            </a:r>
          </a:p>
        </p:txBody>
      </p:sp>
      <p:pic>
        <p:nvPicPr>
          <p:cNvPr id="9222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3044825"/>
            <a:ext cx="2316162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4851400" y="3044825"/>
            <a:ext cx="3302000" cy="1752600"/>
          </a:xfrm>
          <a:prstGeom prst="wedgeRoundRectCallout">
            <a:avLst>
              <a:gd name="adj1" fmla="val -68965"/>
              <a:gd name="adj2" fmla="val 29387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926013" y="3228975"/>
            <a:ext cx="31527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eaLnBrk="1" hangingPunct="1"/>
            <a:r>
              <a:rPr lang="en-GB" altLang="en-US" sz="2800">
                <a:latin typeface="Twinkl" pitchFamily="2" charset="0"/>
              </a:rPr>
              <a:t>Excusez-moi, est-ce que je peux…</a:t>
            </a:r>
            <a:r>
              <a:rPr lang="fr-FR" altLang="en-US" sz="2800">
                <a:latin typeface="Twinkl" pitchFamily="2" charset="0"/>
              </a:rPr>
              <a:t>s'il vous plaît </a:t>
            </a:r>
            <a:r>
              <a:rPr lang="en-GB" altLang="en-US" sz="2800">
                <a:latin typeface="Twinkl" pitchFamily="2" charset="0"/>
              </a:rPr>
              <a:t>?</a:t>
            </a:r>
          </a:p>
        </p:txBody>
      </p:sp>
      <p:pic>
        <p:nvPicPr>
          <p:cNvPr id="9225" name="Play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Excusez-moi, est-ce que je peux…s'il vous plaît ?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7950" y="4356100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Excusez-moi est-ce que je peux...sil vous plai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3013" y="13652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18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5603875" y="2819400"/>
            <a:ext cx="2025650" cy="2027238"/>
          </a:xfrm>
          <a:prstGeom prst="ellipse">
            <a:avLst/>
          </a:prstGeom>
          <a:solidFill>
            <a:srgbClr val="FDA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1593850" y="2941638"/>
            <a:ext cx="2027238" cy="2025650"/>
          </a:xfrm>
          <a:prstGeom prst="ellipse">
            <a:avLst/>
          </a:prstGeom>
          <a:solidFill>
            <a:srgbClr val="FDA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55650" y="1758950"/>
            <a:ext cx="7632700" cy="781050"/>
          </a:xfrm>
          <a:prstGeom prst="rect">
            <a:avLst/>
          </a:prstGeom>
          <a:solidFill>
            <a:srgbClr val="CBD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45" name="Title 5"/>
          <p:cNvSpPr>
            <a:spLocks noGrp="1"/>
          </p:cNvSpPr>
          <p:nvPr>
            <p:ph type="title"/>
          </p:nvPr>
        </p:nvSpPr>
        <p:spPr>
          <a:xfrm>
            <a:off x="457200" y="485775"/>
            <a:ext cx="8220075" cy="1595438"/>
          </a:xfrm>
        </p:spPr>
        <p:txBody>
          <a:bodyPr/>
          <a:lstStyle/>
          <a:p>
            <a:r>
              <a:rPr lang="en-GB" altLang="en-US"/>
              <a:t>Asking Questions</a:t>
            </a:r>
          </a:p>
        </p:txBody>
      </p:sp>
      <p:sp>
        <p:nvSpPr>
          <p:cNvPr id="10246" name="TextBox 1"/>
          <p:cNvSpPr txBox="1">
            <a:spLocks noChangeArrowheads="1"/>
          </p:cNvSpPr>
          <p:nvPr/>
        </p:nvSpPr>
        <p:spPr bwMode="auto">
          <a:xfrm>
            <a:off x="755650" y="1795463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Use the phrase</a:t>
            </a:r>
          </a:p>
          <a:p>
            <a:pPr algn="ctr" eaLnBrk="1" hangingPunct="1"/>
            <a:r>
              <a:rPr lang="en-GB" altLang="en-US">
                <a:latin typeface="Twinkl" pitchFamily="2" charset="0"/>
              </a:rPr>
              <a:t>Excusez-moi, est-ce que je peux…</a:t>
            </a:r>
            <a:r>
              <a:rPr lang="fr-FR" altLang="en-US">
                <a:latin typeface="Twinkl" pitchFamily="2" charset="0"/>
              </a:rPr>
              <a:t>s'il vous plaît </a:t>
            </a:r>
            <a:r>
              <a:rPr lang="en-GB" altLang="en-US">
                <a:latin typeface="Twinkl" pitchFamily="2" charset="0"/>
              </a:rPr>
              <a:t>?</a:t>
            </a:r>
          </a:p>
        </p:txBody>
      </p:sp>
      <p:pic>
        <p:nvPicPr>
          <p:cNvPr id="10247" name="Picture 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4750" y="2798763"/>
            <a:ext cx="2928938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7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1300" y="2709863"/>
            <a:ext cx="2590800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65200" y="4951413"/>
            <a:ext cx="3348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lire </a:t>
            </a:r>
            <a:r>
              <a:rPr lang="en-GB" altLang="en-US">
                <a:solidFill>
                  <a:srgbClr val="3399FF"/>
                </a:solidFill>
                <a:latin typeface="Twinkl" pitchFamily="2" charset="0"/>
              </a:rPr>
              <a:t>un livre</a:t>
            </a:r>
            <a:endParaRPr lang="en-GB" altLang="en-US">
              <a:latin typeface="Twinkl" pitchFamily="2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65200" y="5348288"/>
            <a:ext cx="33480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Excusez-moi, est-ce que je peux </a:t>
            </a:r>
          </a:p>
          <a:p>
            <a:pPr algn="ctr" eaLnBrk="1" hangingPunct="1"/>
            <a:r>
              <a:rPr lang="en-GB" altLang="en-US">
                <a:latin typeface="Twinkl" pitchFamily="2" charset="0"/>
              </a:rPr>
              <a:t>lire </a:t>
            </a:r>
            <a:r>
              <a:rPr lang="en-GB" altLang="en-US">
                <a:solidFill>
                  <a:srgbClr val="3399FF"/>
                </a:solidFill>
                <a:latin typeface="Twinkl" pitchFamily="2" charset="0"/>
              </a:rPr>
              <a:t>un livre </a:t>
            </a:r>
            <a:r>
              <a:rPr lang="fr-FR" altLang="en-US">
                <a:latin typeface="Twinkl" pitchFamily="2" charset="0"/>
              </a:rPr>
              <a:t>s'il vous plaît </a:t>
            </a:r>
            <a:r>
              <a:rPr lang="en-GB" altLang="en-US">
                <a:latin typeface="Twinkl" pitchFamily="2" charset="0"/>
              </a:rPr>
              <a:t>?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060950" y="4951413"/>
            <a:ext cx="3348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faire </a:t>
            </a:r>
            <a:r>
              <a:rPr lang="en-GB" altLang="en-US">
                <a:solidFill>
                  <a:srgbClr val="3399FF"/>
                </a:solidFill>
                <a:latin typeface="Twinkl" pitchFamily="2" charset="0"/>
              </a:rPr>
              <a:t>un dessin</a:t>
            </a:r>
            <a:endParaRPr lang="en-GB" altLang="en-US">
              <a:latin typeface="Twinkl" pitchFamily="2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060950" y="5348288"/>
            <a:ext cx="33480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Excusez-moi, est-ce que je peux </a:t>
            </a:r>
          </a:p>
          <a:p>
            <a:pPr algn="ctr" eaLnBrk="1" hangingPunct="1"/>
            <a:r>
              <a:rPr lang="en-GB" altLang="en-US">
                <a:latin typeface="Twinkl" pitchFamily="2" charset="0"/>
              </a:rPr>
              <a:t>faire </a:t>
            </a:r>
            <a:r>
              <a:rPr lang="en-GB" altLang="en-US">
                <a:solidFill>
                  <a:srgbClr val="3399FF"/>
                </a:solidFill>
                <a:latin typeface="Twinkl" pitchFamily="2" charset="0"/>
              </a:rPr>
              <a:t>un dessin </a:t>
            </a:r>
            <a:r>
              <a:rPr lang="fr-FR" altLang="en-US">
                <a:latin typeface="Twinkl" pitchFamily="2" charset="0"/>
              </a:rPr>
              <a:t>s'il vous plaît </a:t>
            </a:r>
            <a:r>
              <a:rPr lang="en-GB" altLang="en-US">
                <a:latin typeface="Twinkl" pitchFamily="2" charset="0"/>
              </a:rPr>
              <a:t>?</a:t>
            </a:r>
          </a:p>
        </p:txBody>
      </p:sp>
      <p:pic>
        <p:nvPicPr>
          <p:cNvPr id="10253" name="Play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-Excusez-moi, est-ce que je peux lire un livre s'il vous plaît ?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438" y="5424488"/>
            <a:ext cx="25876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-Excusez-moi, est-ce que je peux faire un dessin s'il vous plaît ?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2350" y="542448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-lire un livre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2913" y="4991100"/>
            <a:ext cx="25876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-faire un dessin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9750" y="4991100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lire un liv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3013" y="1092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Excusez-moi est-ce que je peux lire un livre sil vous plai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3013" y="20716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faire un dessin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3013" y="30527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Excusez-moi est-ce que je peux faire un dessin sil vous plait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3013" y="40338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11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532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15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536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/>
          <p:cNvSpPr/>
          <p:nvPr/>
        </p:nvSpPr>
        <p:spPr>
          <a:xfrm>
            <a:off x="1514475" y="2716213"/>
            <a:ext cx="2027238" cy="2027237"/>
          </a:xfrm>
          <a:prstGeom prst="ellipse">
            <a:avLst/>
          </a:prstGeom>
          <a:solidFill>
            <a:srgbClr val="FDA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5821363" y="2716213"/>
            <a:ext cx="2025650" cy="2027237"/>
          </a:xfrm>
          <a:prstGeom prst="ellipse">
            <a:avLst/>
          </a:prstGeom>
          <a:solidFill>
            <a:srgbClr val="FDA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55650" y="1758950"/>
            <a:ext cx="7632700" cy="781050"/>
          </a:xfrm>
          <a:prstGeom prst="rect">
            <a:avLst/>
          </a:prstGeom>
          <a:solidFill>
            <a:srgbClr val="CBD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1269" name="Title 5"/>
          <p:cNvSpPr>
            <a:spLocks noGrp="1"/>
          </p:cNvSpPr>
          <p:nvPr>
            <p:ph type="title"/>
          </p:nvPr>
        </p:nvSpPr>
        <p:spPr>
          <a:xfrm>
            <a:off x="457200" y="485775"/>
            <a:ext cx="8220075" cy="1595438"/>
          </a:xfrm>
        </p:spPr>
        <p:txBody>
          <a:bodyPr/>
          <a:lstStyle/>
          <a:p>
            <a:r>
              <a:rPr lang="en-GB" altLang="en-US"/>
              <a:t>Asking Questions</a:t>
            </a:r>
          </a:p>
        </p:txBody>
      </p:sp>
      <p:sp>
        <p:nvSpPr>
          <p:cNvPr id="11270" name="TextBox 1"/>
          <p:cNvSpPr txBox="1">
            <a:spLocks noChangeArrowheads="1"/>
          </p:cNvSpPr>
          <p:nvPr/>
        </p:nvSpPr>
        <p:spPr bwMode="auto">
          <a:xfrm>
            <a:off x="755650" y="1824038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Excusez-moi, est-ce que je peux…</a:t>
            </a:r>
            <a:r>
              <a:rPr lang="fr-FR" altLang="en-US">
                <a:latin typeface="Twinkl" pitchFamily="2" charset="0"/>
              </a:rPr>
              <a:t>s'il vous plaît </a:t>
            </a:r>
            <a:r>
              <a:rPr lang="en-GB" altLang="en-US">
                <a:latin typeface="Twinkl" pitchFamily="2" charset="0"/>
              </a:rPr>
              <a:t>?</a:t>
            </a:r>
          </a:p>
          <a:p>
            <a:pPr algn="ctr" eaLnBrk="1" hangingPunct="1"/>
            <a:r>
              <a:rPr lang="en-GB" altLang="en-US">
                <a:latin typeface="Twinkl" pitchFamily="2" charset="0"/>
              </a:rPr>
              <a:t>to ask if you can do these things.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65200" y="4951413"/>
            <a:ext cx="3348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aller </a:t>
            </a:r>
            <a:r>
              <a:rPr lang="en-GB" altLang="en-US">
                <a:solidFill>
                  <a:srgbClr val="DB5183"/>
                </a:solidFill>
                <a:latin typeface="Twinkl" pitchFamily="2" charset="0"/>
              </a:rPr>
              <a:t>aux toilettes</a:t>
            </a:r>
            <a:endParaRPr lang="en-GB" altLang="en-US">
              <a:latin typeface="Twinkl" pitchFamily="2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08038" y="5348288"/>
            <a:ext cx="3663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Excusez moi, est-ce que je peux </a:t>
            </a:r>
          </a:p>
          <a:p>
            <a:pPr algn="ctr" eaLnBrk="1" hangingPunct="1"/>
            <a:r>
              <a:rPr lang="en-GB" altLang="en-US">
                <a:latin typeface="Twinkl" pitchFamily="2" charset="0"/>
              </a:rPr>
              <a:t> aller </a:t>
            </a:r>
            <a:r>
              <a:rPr lang="en-GB" altLang="en-US">
                <a:solidFill>
                  <a:srgbClr val="DB5183"/>
                </a:solidFill>
                <a:latin typeface="Twinkl" pitchFamily="2" charset="0"/>
              </a:rPr>
              <a:t>aux toilettes </a:t>
            </a:r>
            <a:r>
              <a:rPr lang="fr-FR" altLang="en-US">
                <a:latin typeface="Twinkl" pitchFamily="2" charset="0"/>
              </a:rPr>
              <a:t>s'il vous plaît </a:t>
            </a:r>
            <a:r>
              <a:rPr lang="en-GB" altLang="en-US">
                <a:latin typeface="Twinkl" pitchFamily="2" charset="0"/>
              </a:rPr>
              <a:t>?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167313" y="4951413"/>
            <a:ext cx="3092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boire de </a:t>
            </a:r>
            <a:r>
              <a:rPr lang="en-GB" altLang="en-US">
                <a:solidFill>
                  <a:srgbClr val="DB5183"/>
                </a:solidFill>
                <a:latin typeface="Twinkl" pitchFamily="2" charset="0"/>
              </a:rPr>
              <a:t>l'eau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32338" y="5348288"/>
            <a:ext cx="36560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Excusez-moi, est-ce que je peux aller boire de </a:t>
            </a:r>
            <a:r>
              <a:rPr lang="en-GB" altLang="en-US">
                <a:solidFill>
                  <a:srgbClr val="DB5183"/>
                </a:solidFill>
                <a:latin typeface="Twinkl" pitchFamily="2" charset="0"/>
              </a:rPr>
              <a:t>l'eau</a:t>
            </a:r>
            <a:r>
              <a:rPr lang="en-GB" altLang="en-US">
                <a:solidFill>
                  <a:srgbClr val="FF0000"/>
                </a:solidFill>
                <a:latin typeface="Twinkl" pitchFamily="2" charset="0"/>
              </a:rPr>
              <a:t> </a:t>
            </a:r>
            <a:r>
              <a:rPr lang="fr-FR" altLang="en-US">
                <a:latin typeface="Twinkl" pitchFamily="2" charset="0"/>
              </a:rPr>
              <a:t>s'il vous plaît </a:t>
            </a:r>
            <a:r>
              <a:rPr lang="en-GB" altLang="en-US">
                <a:latin typeface="Twinkl" pitchFamily="2" charset="0"/>
              </a:rPr>
              <a:t>?</a:t>
            </a:r>
          </a:p>
        </p:txBody>
      </p:sp>
      <p:pic>
        <p:nvPicPr>
          <p:cNvPr id="11275" name="Picture 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8650" y="2730500"/>
            <a:ext cx="1377950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6238" y="2786063"/>
            <a:ext cx="2239962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lay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-Excusez moi, est-ce que je peux aller aux toilettes s'il vous plaît ?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438" y="5410200"/>
            <a:ext cx="25876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-Excusez-moi, est-ce que je peux aller boire de l'eau s'il vous plaît ?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0263" y="5410200"/>
            <a:ext cx="25876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-aller aux toilettes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5888" y="5006975"/>
            <a:ext cx="25876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-boire de l'eau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0075" y="501173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aller aux toilett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8063" y="1092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Excusez-moi est-ce que je peux aller aux toilettes sil vou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8063" y="18748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boire de leau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8063" y="26558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Excusez-moi est-ce que je peux aller boire de leau sil vous plait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9650" y="3435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432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532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66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569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1481138" y="4637088"/>
            <a:ext cx="2841625" cy="965200"/>
          </a:xfrm>
          <a:prstGeom prst="rect">
            <a:avLst/>
          </a:prstGeom>
          <a:solidFill>
            <a:schemeClr val="bg1"/>
          </a:solidFill>
          <a:ln w="38100">
            <a:solidFill>
              <a:srgbClr val="FDAD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4826000" y="4637088"/>
            <a:ext cx="2841625" cy="965200"/>
          </a:xfrm>
          <a:prstGeom prst="rect">
            <a:avLst/>
          </a:prstGeom>
          <a:solidFill>
            <a:schemeClr val="bg1"/>
          </a:solidFill>
          <a:ln w="38100">
            <a:solidFill>
              <a:srgbClr val="FDAD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6624638" y="3063875"/>
            <a:ext cx="1744662" cy="966788"/>
          </a:xfrm>
          <a:prstGeom prst="rect">
            <a:avLst/>
          </a:prstGeom>
          <a:solidFill>
            <a:schemeClr val="bg1"/>
          </a:solidFill>
          <a:ln w="38100">
            <a:solidFill>
              <a:srgbClr val="FDAD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3735388" y="2794000"/>
            <a:ext cx="1744662" cy="966788"/>
          </a:xfrm>
          <a:prstGeom prst="rect">
            <a:avLst/>
          </a:prstGeom>
          <a:solidFill>
            <a:schemeClr val="bg1"/>
          </a:solidFill>
          <a:ln w="38100">
            <a:solidFill>
              <a:srgbClr val="FDAD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755650" y="1758950"/>
            <a:ext cx="7632700" cy="503238"/>
          </a:xfrm>
          <a:prstGeom prst="rect">
            <a:avLst/>
          </a:prstGeom>
          <a:solidFill>
            <a:srgbClr val="CBD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3319" name="Title 5"/>
          <p:cNvSpPr>
            <a:spLocks noGrp="1"/>
          </p:cNvSpPr>
          <p:nvPr>
            <p:ph type="title"/>
          </p:nvPr>
        </p:nvSpPr>
        <p:spPr>
          <a:xfrm>
            <a:off x="457200" y="485775"/>
            <a:ext cx="8220075" cy="1595438"/>
          </a:xfrm>
        </p:spPr>
        <p:txBody>
          <a:bodyPr/>
          <a:lstStyle/>
          <a:p>
            <a:r>
              <a:rPr lang="en-GB" altLang="en-US"/>
              <a:t>Giving Answers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76288" y="3063875"/>
            <a:ext cx="1744662" cy="966788"/>
          </a:xfrm>
          <a:prstGeom prst="rect">
            <a:avLst/>
          </a:prstGeom>
          <a:solidFill>
            <a:schemeClr val="bg1"/>
          </a:solidFill>
          <a:ln w="38100">
            <a:solidFill>
              <a:srgbClr val="FDAD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3321" name="TextBox 1"/>
          <p:cNvSpPr txBox="1">
            <a:spLocks noChangeArrowheads="1"/>
          </p:cNvSpPr>
          <p:nvPr/>
        </p:nvSpPr>
        <p:spPr bwMode="auto">
          <a:xfrm>
            <a:off x="1296988" y="1830388"/>
            <a:ext cx="65389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Here are some possible answers…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47763" y="3165475"/>
            <a:ext cx="892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 SemiBold" pitchFamily="2" charset="0"/>
              </a:rPr>
              <a:t>Oui.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16363" y="2867025"/>
            <a:ext cx="1273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 SemiBold" pitchFamily="2" charset="0"/>
              </a:rPr>
              <a:t>Plus tard.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988175" y="3165475"/>
            <a:ext cx="993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 SemiBold" pitchFamily="2" charset="0"/>
              </a:rPr>
              <a:t>Non.</a:t>
            </a:r>
            <a:endParaRPr lang="en-GB" altLang="en-US">
              <a:latin typeface="Twinkl" pitchFamily="2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787900" y="4716463"/>
            <a:ext cx="2733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 SemiBold" pitchFamily="2" charset="0"/>
              </a:rPr>
              <a:t>Dans cinq minutes.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585913" y="4716463"/>
            <a:ext cx="242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 SemiBold" pitchFamily="2" charset="0"/>
              </a:rPr>
              <a:t>Pas pour le moment.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74750" y="3598863"/>
            <a:ext cx="838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Yes.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873500" y="3303588"/>
            <a:ext cx="13604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Later.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804025" y="3598863"/>
            <a:ext cx="13604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No.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189538" y="5172075"/>
            <a:ext cx="201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In five minutes.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719263" y="5172075"/>
            <a:ext cx="2244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Not at the moment.</a:t>
            </a:r>
          </a:p>
        </p:txBody>
      </p:sp>
      <p:pic>
        <p:nvPicPr>
          <p:cNvPr id="13332" name="Play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-Oui.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3250" y="320198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-Non.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66050" y="3206750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-Plus tard.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3813" y="2927350"/>
            <a:ext cx="25876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-Pas pour le moment.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6363" y="4772025"/>
            <a:ext cx="25876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-Dans cinq minutes.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0900" y="4772025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Ou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9638" y="7239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lus tar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9638" y="15255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Non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9638" y="23288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as pour le moment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9638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Dans cinq minutes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9638" y="39195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37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65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78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211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2386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1" grpId="0" animBg="1"/>
      <p:bldP spid="30" grpId="0" animBg="1"/>
      <p:bldP spid="29" grpId="0" animBg="1"/>
      <p:bldP spid="13" grpId="0"/>
      <p:bldP spid="14" grpId="0"/>
      <p:bldP spid="15" grpId="0"/>
      <p:bldP spid="16" grpId="0"/>
      <p:bldP spid="17" grpId="0"/>
      <p:bldP spid="9" grpId="0"/>
      <p:bldP spid="10" grpId="0"/>
      <p:bldP spid="11" grpId="0"/>
      <p:bldP spid="12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755650" y="3913188"/>
            <a:ext cx="7632700" cy="1474787"/>
          </a:xfrm>
          <a:prstGeom prst="rect">
            <a:avLst/>
          </a:prstGeom>
          <a:solidFill>
            <a:schemeClr val="bg1"/>
          </a:solidFill>
          <a:ln w="38100">
            <a:solidFill>
              <a:srgbClr val="FDAD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755650" y="2614613"/>
            <a:ext cx="7632700" cy="728662"/>
          </a:xfrm>
          <a:prstGeom prst="rect">
            <a:avLst/>
          </a:prstGeom>
          <a:solidFill>
            <a:srgbClr val="CBD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755650" y="1758950"/>
            <a:ext cx="7632700" cy="728663"/>
          </a:xfrm>
          <a:prstGeom prst="rect">
            <a:avLst/>
          </a:prstGeom>
          <a:solidFill>
            <a:srgbClr val="CBD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41" name="Title 5"/>
          <p:cNvSpPr>
            <a:spLocks noGrp="1"/>
          </p:cNvSpPr>
          <p:nvPr>
            <p:ph type="title"/>
          </p:nvPr>
        </p:nvSpPr>
        <p:spPr>
          <a:xfrm>
            <a:off x="457200" y="485775"/>
            <a:ext cx="8220075" cy="1595438"/>
          </a:xfrm>
        </p:spPr>
        <p:txBody>
          <a:bodyPr/>
          <a:lstStyle/>
          <a:p>
            <a:r>
              <a:rPr lang="en-GB" altLang="en-US"/>
              <a:t>Questions and Answers</a:t>
            </a:r>
          </a:p>
        </p:txBody>
      </p:sp>
      <p:sp>
        <p:nvSpPr>
          <p:cNvPr id="14342" name="TextBox 1"/>
          <p:cNvSpPr txBox="1">
            <a:spLocks noChangeArrowheads="1"/>
          </p:cNvSpPr>
          <p:nvPr/>
        </p:nvSpPr>
        <p:spPr bwMode="auto">
          <a:xfrm>
            <a:off x="1181100" y="1792288"/>
            <a:ext cx="677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In pairs, practise asking and answering questions about what you can do.</a:t>
            </a:r>
          </a:p>
        </p:txBody>
      </p:sp>
      <p:sp>
        <p:nvSpPr>
          <p:cNvPr id="14343" name="TextBox 8"/>
          <p:cNvSpPr txBox="1">
            <a:spLocks noChangeArrowheads="1"/>
          </p:cNvSpPr>
          <p:nvPr/>
        </p:nvSpPr>
        <p:spPr bwMode="auto">
          <a:xfrm>
            <a:off x="1038225" y="2668588"/>
            <a:ext cx="7067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Use the Excusez-moi, est-ce que je peux…</a:t>
            </a:r>
            <a:r>
              <a:rPr lang="fr-FR" altLang="en-US">
                <a:latin typeface="Twinkl" pitchFamily="2" charset="0"/>
              </a:rPr>
              <a:t>s'il vous plaît </a:t>
            </a:r>
            <a:r>
              <a:rPr lang="en-GB" altLang="en-US">
                <a:latin typeface="Twinkl" pitchFamily="2" charset="0"/>
              </a:rPr>
              <a:t>? Activity Sheet to help.</a:t>
            </a:r>
          </a:p>
        </p:txBody>
      </p:sp>
      <p:sp>
        <p:nvSpPr>
          <p:cNvPr id="14344" name="TextBox 18"/>
          <p:cNvSpPr txBox="1">
            <a:spLocks noChangeArrowheads="1"/>
          </p:cNvSpPr>
          <p:nvPr/>
        </p:nvSpPr>
        <p:spPr bwMode="auto">
          <a:xfrm>
            <a:off x="1698625" y="4121150"/>
            <a:ext cx="892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Oui.</a:t>
            </a:r>
          </a:p>
        </p:txBody>
      </p:sp>
      <p:sp>
        <p:nvSpPr>
          <p:cNvPr id="14345" name="TextBox 19"/>
          <p:cNvSpPr txBox="1">
            <a:spLocks noChangeArrowheads="1"/>
          </p:cNvSpPr>
          <p:nvPr/>
        </p:nvSpPr>
        <p:spPr bwMode="auto">
          <a:xfrm>
            <a:off x="3930650" y="4121150"/>
            <a:ext cx="1273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Plus tard.</a:t>
            </a:r>
          </a:p>
        </p:txBody>
      </p:sp>
      <p:sp>
        <p:nvSpPr>
          <p:cNvPr id="14346" name="TextBox 20"/>
          <p:cNvSpPr txBox="1">
            <a:spLocks noChangeArrowheads="1"/>
          </p:cNvSpPr>
          <p:nvPr/>
        </p:nvSpPr>
        <p:spPr bwMode="auto">
          <a:xfrm>
            <a:off x="6308725" y="4121150"/>
            <a:ext cx="993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Non.</a:t>
            </a:r>
          </a:p>
        </p:txBody>
      </p:sp>
      <p:sp>
        <p:nvSpPr>
          <p:cNvPr id="14347" name="TextBox 21"/>
          <p:cNvSpPr txBox="1">
            <a:spLocks noChangeArrowheads="1"/>
          </p:cNvSpPr>
          <p:nvPr/>
        </p:nvSpPr>
        <p:spPr bwMode="auto">
          <a:xfrm>
            <a:off x="5138738" y="4821238"/>
            <a:ext cx="2163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Dans cinq minutes.</a:t>
            </a:r>
          </a:p>
        </p:txBody>
      </p:sp>
      <p:sp>
        <p:nvSpPr>
          <p:cNvPr id="14348" name="TextBox 22"/>
          <p:cNvSpPr txBox="1">
            <a:spLocks noChangeArrowheads="1"/>
          </p:cNvSpPr>
          <p:nvPr/>
        </p:nvSpPr>
        <p:spPr bwMode="auto">
          <a:xfrm>
            <a:off x="1698625" y="4821238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" pitchFamily="2" charset="0"/>
              </a:rPr>
              <a:t>Pas pour le moment.</a:t>
            </a:r>
          </a:p>
        </p:txBody>
      </p:sp>
      <p:sp>
        <p:nvSpPr>
          <p:cNvPr id="14349" name="TextBox 28"/>
          <p:cNvSpPr txBox="1">
            <a:spLocks noChangeArrowheads="1"/>
          </p:cNvSpPr>
          <p:nvPr/>
        </p:nvSpPr>
        <p:spPr bwMode="auto">
          <a:xfrm>
            <a:off x="3352800" y="3443288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assoon Infant Rg" panose="02000503030000020003" pitchFamily="50" charset="0"/>
              </a:defRPr>
            </a:lvl9pPr>
          </a:lstStyle>
          <a:p>
            <a:pPr algn="ctr" eaLnBrk="1" hangingPunct="1"/>
            <a:r>
              <a:rPr lang="en-GB" altLang="en-US">
                <a:latin typeface="Twinkl SemiBold" pitchFamily="2" charset="0"/>
              </a:rPr>
              <a:t>Answers:</a:t>
            </a:r>
          </a:p>
        </p:txBody>
      </p:sp>
      <p:pic>
        <p:nvPicPr>
          <p:cNvPr id="14350" name="Pair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Planit">
      <a:dk1>
        <a:srgbClr val="1C1C1C"/>
      </a:dk1>
      <a:lt1>
        <a:srgbClr val="FFFFFF"/>
      </a:lt1>
      <a:dk2>
        <a:srgbClr val="132A8C"/>
      </a:dk2>
      <a:lt2>
        <a:srgbClr val="E2E2E2"/>
      </a:lt2>
      <a:accent1>
        <a:srgbClr val="6B388C"/>
      </a:accent1>
      <a:accent2>
        <a:srgbClr val="E6236A"/>
      </a:accent2>
      <a:accent3>
        <a:srgbClr val="32B3A2"/>
      </a:accent3>
      <a:accent4>
        <a:srgbClr val="A21774"/>
      </a:accent4>
      <a:accent5>
        <a:srgbClr val="14B4E4"/>
      </a:accent5>
      <a:accent6>
        <a:srgbClr val="EE7918"/>
      </a:accent6>
      <a:hlink>
        <a:srgbClr val="14B4E4"/>
      </a:hlink>
      <a:folHlink>
        <a:srgbClr val="86CEFA"/>
      </a:folHlink>
    </a:clrScheme>
    <a:fontScheme name="Twinkl Planit">
      <a:majorFont>
        <a:latin typeface="Sassoon Infant Md"/>
        <a:ea typeface=""/>
        <a:cs typeface=""/>
      </a:majorFont>
      <a:minorFont>
        <a:latin typeface="Sassoon Infant Rg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1117</TotalTime>
  <Words>309</Words>
  <Application>Microsoft Macintosh PowerPoint</Application>
  <PresentationFormat>On-screen Show (4:3)</PresentationFormat>
  <Paragraphs>53</Paragraphs>
  <Slides>7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Twinkl SemiBold</vt:lpstr>
      <vt:lpstr>Tuffy</vt:lpstr>
      <vt:lpstr>Calibri</vt:lpstr>
      <vt:lpstr>Twinkl</vt:lpstr>
      <vt:lpstr>Sassoon Infant Rg</vt:lpstr>
      <vt:lpstr>Arial</vt:lpstr>
      <vt:lpstr>Office Theme</vt:lpstr>
      <vt:lpstr>PowerPoint Presentation</vt:lpstr>
      <vt:lpstr>Asking Questions</vt:lpstr>
      <vt:lpstr>Asking Questions</vt:lpstr>
      <vt:lpstr>Asking Questions</vt:lpstr>
      <vt:lpstr>Asking Questions</vt:lpstr>
      <vt:lpstr>Giving Answers</vt:lpstr>
      <vt:lpstr>Questions and Answers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Microsoft Office User</cp:lastModifiedBy>
  <cp:revision>93</cp:revision>
  <dcterms:created xsi:type="dcterms:W3CDTF">2014-10-01T16:09:27Z</dcterms:created>
  <dcterms:modified xsi:type="dcterms:W3CDTF">2020-05-09T17:14:41Z</dcterms:modified>
</cp:coreProperties>
</file>