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916DD-AB62-4B78-B464-5C5713BBA5EA}" type="datetimeFigureOut">
              <a:rPr lang="en-US" smtClean="0"/>
              <a:t>4/28/2020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4D052-A40C-4CCE-853A-50B28FCFD79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 txBox="1">
            <a:spLocks/>
          </p:cNvSpPr>
          <p:nvPr/>
        </p:nvSpPr>
        <p:spPr>
          <a:xfrm>
            <a:off x="628650" y="512763"/>
            <a:ext cx="7886700" cy="132556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VD Bodedo" pitchFamily="2" charset="0"/>
                <a:ea typeface="+mj-ea"/>
                <a:cs typeface="+mj-cs"/>
              </a:rPr>
              <a:t>Higher and Lower</a:t>
            </a:r>
            <a:endParaRPr kumimoji="0" lang="en-GB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VD Bodedo" pitchFamily="2" charset="0"/>
              <a:ea typeface="+mj-ea"/>
              <a:cs typeface="+mj-cs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auto">
          <a:xfrm>
            <a:off x="470079" y="1446437"/>
            <a:ext cx="8220075" cy="1597025"/>
          </a:xfrm>
          <a:prstGeom prst="roundRect">
            <a:avLst>
              <a:gd name="adj" fmla="val 9639"/>
            </a:avLst>
          </a:prstGeom>
          <a:noFill/>
          <a:ln w="25400">
            <a:noFill/>
            <a:round/>
            <a:headEnd/>
            <a:tailEnd/>
          </a:ln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Sassoon Infant Md" panose="02000603050000020003" pitchFamily="50" charset="0"/>
                <a:ea typeface="+mj-ea"/>
                <a:cs typeface="+mj-cs"/>
              </a:rPr>
              <a:t>Different Sounds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884438" y="3567158"/>
            <a:ext cx="76327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Sounds can be loud or quiet. Bigger vibrations make louder sounds, and smaller vibrations make quieter sounds.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There are other ways sounds can be different.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Can you make a high sound? How about a low sound? Show your partner now!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285720" y="0"/>
            <a:ext cx="8220075" cy="1597025"/>
          </a:xfrm>
        </p:spPr>
        <p:txBody>
          <a:bodyPr/>
          <a:lstStyle/>
          <a:p>
            <a:pPr eaLnBrk="1" hangingPunct="1"/>
            <a:r>
              <a:rPr lang="en-GB" altLang="en-US" dirty="0"/>
              <a:t>Different Sounds</a:t>
            </a: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55650" y="1506538"/>
            <a:ext cx="7632700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High and low are words to describe the pitch of a sound. 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60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The pitch of a sound is different to the amplitude. 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Amplitude is a measure of how loud or quiet a sound is, and pitch is a measure of how high or low a sound is. High sounds can be quiet or loud, and low sounds can be quiet or loud too!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571876"/>
            <a:ext cx="45910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0075" cy="1597025"/>
          </a:xfrm>
        </p:spPr>
        <p:txBody>
          <a:bodyPr/>
          <a:lstStyle/>
          <a:p>
            <a:pPr eaLnBrk="1" hangingPunct="1"/>
            <a:r>
              <a:rPr lang="en-GB" altLang="en-US" dirty="0"/>
              <a:t>Changing Pitch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5650" y="1470025"/>
            <a:ext cx="76327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On a string instrument, there are several ways to change the pitch.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The tighter, thinner or shorter the string is, the higher pitched the sound will be and the looser, thicker or longer the string is, the lower the sound will be.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Faster vibrations will make a sound higher, and slower vibrations will make a sound lower.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 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The ways of changing the strings all change the vibrations, which in turn change the pitch of the sound.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85786" y="4143380"/>
            <a:ext cx="763270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On a wind instrument, the column of air inside the instrument is what vibrates to cause the sound.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Shortening the column of air will create a higher sound, and lengthening the column of air will create a lower sound.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This can be done with a sliding mechanism, such as in a trombone.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GB" altLang="en-US" sz="1050" dirty="0">
              <a:latin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600" dirty="0">
                <a:latin typeface="+mn-lt"/>
              </a:rPr>
              <a:t>The length of the column of air can be changed by opening or closing holes in the side of the tube, such as in a recorder.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377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357694"/>
            <a:ext cx="8501122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Pan Pipes Challenge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7786742" cy="12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496"/>
            <a:ext cx="7643866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302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HVD Bodedo</vt:lpstr>
      <vt:lpstr>Sassoon Infant Md</vt:lpstr>
      <vt:lpstr>Office Theme</vt:lpstr>
      <vt:lpstr>PowerPoint Presentation</vt:lpstr>
      <vt:lpstr>Different Sounds</vt:lpstr>
      <vt:lpstr>Changing Pitch</vt:lpstr>
      <vt:lpstr>PowerPoint Presentation</vt:lpstr>
      <vt:lpstr>Pan Pipes Challenge</vt:lpstr>
    </vt:vector>
  </TitlesOfParts>
  <Company>NSF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NSF</dc:creator>
  <cp:lastModifiedBy>Debbie Preston</cp:lastModifiedBy>
  <cp:revision>1</cp:revision>
  <dcterms:created xsi:type="dcterms:W3CDTF">2020-04-27T12:55:20Z</dcterms:created>
  <dcterms:modified xsi:type="dcterms:W3CDTF">2020-04-28T12:15:53Z</dcterms:modified>
</cp:coreProperties>
</file>