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3A W2 / T3B W3 Background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4DEDF-36EA-408E-AB60-8CA6186B4DFB}" type="datetimeFigureOut">
              <a:rPr lang="en-US" smtClean="0"/>
              <a:t>6/2/2020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AE8D1-28B9-4E8B-A086-7EDA12DD7671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394" name="TextBox 21"/>
          <p:cNvSpPr txBox="1">
            <a:spLocks noChangeArrowheads="1"/>
          </p:cNvSpPr>
          <p:nvPr/>
        </p:nvSpPr>
        <p:spPr bwMode="auto">
          <a:xfrm>
            <a:off x="4203700" y="2697163"/>
            <a:ext cx="3803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0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grpSp>
        <p:nvGrpSpPr>
          <p:cNvPr id="11" name="Clue"/>
          <p:cNvGrpSpPr>
            <a:grpSpLocks/>
          </p:cNvGrpSpPr>
          <p:nvPr/>
        </p:nvGrpSpPr>
        <p:grpSpPr bwMode="auto">
          <a:xfrm>
            <a:off x="3430588" y="752475"/>
            <a:ext cx="4989512" cy="1536700"/>
            <a:chOff x="3430587" y="752828"/>
            <a:chExt cx="4989513" cy="1535671"/>
          </a:xfrm>
        </p:grpSpPr>
        <p:sp>
          <p:nvSpPr>
            <p:cNvPr id="43" name="Clue"/>
            <p:cNvSpPr/>
            <p:nvPr/>
          </p:nvSpPr>
          <p:spPr>
            <a:xfrm>
              <a:off x="3432174" y="752828"/>
              <a:ext cx="4987926" cy="1535671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800" dirty="0">
                <a:solidFill>
                  <a:schemeClr val="tx1"/>
                </a:solidFill>
              </a:endParaRPr>
            </a:p>
          </p:txBody>
        </p:sp>
        <p:sp>
          <p:nvSpPr>
            <p:cNvPr id="16426" name="TextBox 11"/>
            <p:cNvSpPr txBox="1">
              <a:spLocks noChangeArrowheads="1"/>
            </p:cNvSpPr>
            <p:nvPr/>
          </p:nvSpPr>
          <p:spPr bwMode="auto">
            <a:xfrm>
              <a:off x="3430587" y="941972"/>
              <a:ext cx="4987925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altLang="en-US"/>
                <a:t>The type of letter used at the start of a sentence and proper noun (adjective), or the city or town where the country’s government has its seat (noun).</a:t>
              </a:r>
            </a:p>
          </p:txBody>
        </p:sp>
      </p:grpSp>
      <p:sp>
        <p:nvSpPr>
          <p:cNvPr id="2" name="Click for Clue"/>
          <p:cNvSpPr/>
          <p:nvPr/>
        </p:nvSpPr>
        <p:spPr>
          <a:xfrm>
            <a:off x="3430588" y="731838"/>
            <a:ext cx="4987925" cy="1577975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  <p:sp>
        <p:nvSpPr>
          <p:cNvPr id="44" name="'a'"/>
          <p:cNvSpPr txBox="1">
            <a:spLocks noChangeArrowheads="1"/>
          </p:cNvSpPr>
          <p:nvPr/>
        </p:nvSpPr>
        <p:spPr bwMode="auto">
          <a:xfrm>
            <a:off x="6716713" y="291465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40729 -0.2213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" y="-111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 nodeType="clickPar">
                      <p:stCondLst>
                        <p:cond delay="0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17396 -0.2213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42656 -0.38611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 nodeType="clickPar">
                      <p:stCondLst>
                        <p:cond delay="0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0.18542 -0.22269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 nodeType="clickPar">
                      <p:stCondLst>
                        <p:cond delay="0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05312 -0.30811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49271 -0.30811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418" name="TextBox 21"/>
          <p:cNvSpPr txBox="1">
            <a:spLocks noChangeArrowheads="1"/>
          </p:cNvSpPr>
          <p:nvPr/>
        </p:nvSpPr>
        <p:spPr bwMode="auto">
          <a:xfrm>
            <a:off x="4203700" y="2327275"/>
            <a:ext cx="3803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0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sp>
        <p:nvSpPr>
          <p:cNvPr id="43" name="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Relating to nature, not man-made or caused by man.</a:t>
            </a:r>
          </a:p>
        </p:txBody>
      </p:sp>
      <p:sp>
        <p:nvSpPr>
          <p:cNvPr id="2" name="Click for Clue"/>
          <p:cNvSpPr/>
          <p:nvPr/>
        </p:nvSpPr>
        <p:spPr>
          <a:xfrm>
            <a:off x="3432175" y="765175"/>
            <a:ext cx="4987925" cy="801688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  <p:sp>
        <p:nvSpPr>
          <p:cNvPr id="40" name="'a'"/>
          <p:cNvSpPr txBox="1">
            <a:spLocks noChangeArrowheads="1"/>
          </p:cNvSpPr>
          <p:nvPr/>
        </p:nvSpPr>
        <p:spPr bwMode="auto">
          <a:xfrm>
            <a:off x="6713538" y="2543175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32448 -0.441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-2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28907 -0.4402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1562 -0.36088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 nodeType="clickPar">
                      <p:stCondLst>
                        <p:cond delay="0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 nodeType="clickPar">
                      <p:stCondLst>
                        <p:cond delay="0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2292 -0.36088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40625 -0.27546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49376 -0.36088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 nodeType="clickPar">
                      <p:stCondLst>
                        <p:cond delay="0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442" name="TextBox 21"/>
          <p:cNvSpPr txBox="1">
            <a:spLocks noChangeArrowheads="1"/>
          </p:cNvSpPr>
          <p:nvPr/>
        </p:nvSpPr>
        <p:spPr bwMode="auto">
          <a:xfrm>
            <a:off x="3292475" y="2327275"/>
            <a:ext cx="5248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36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 _ _ _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sp>
        <p:nvSpPr>
          <p:cNvPr id="43" name="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Relating to the voice.</a:t>
            </a:r>
          </a:p>
        </p:txBody>
      </p:sp>
      <p:sp>
        <p:nvSpPr>
          <p:cNvPr id="2" name="Click for Clue"/>
          <p:cNvSpPr/>
          <p:nvPr/>
        </p:nvSpPr>
        <p:spPr>
          <a:xfrm>
            <a:off x="3432175" y="765175"/>
            <a:ext cx="4987925" cy="801688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  <p:sp>
        <p:nvSpPr>
          <p:cNvPr id="40" name="'a'"/>
          <p:cNvSpPr txBox="1">
            <a:spLocks noChangeArrowheads="1"/>
          </p:cNvSpPr>
          <p:nvPr/>
        </p:nvSpPr>
        <p:spPr bwMode="auto">
          <a:xfrm>
            <a:off x="7277100" y="24876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42" name="'a'"/>
          <p:cNvSpPr txBox="1">
            <a:spLocks noChangeArrowheads="1"/>
          </p:cNvSpPr>
          <p:nvPr/>
        </p:nvSpPr>
        <p:spPr bwMode="auto">
          <a:xfrm>
            <a:off x="4751388" y="24876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44" name="'a'"/>
          <p:cNvSpPr txBox="1">
            <a:spLocks noChangeArrowheads="1"/>
          </p:cNvSpPr>
          <p:nvPr/>
        </p:nvSpPr>
        <p:spPr bwMode="auto">
          <a:xfrm>
            <a:off x="6851650" y="24876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21094 -0.45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-22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 nodeType="clickPar">
                      <p:stCondLst>
                        <p:cond delay="0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44375 -0.2838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142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-0.03438 -0.2838 " pathEditMode="relative" rAng="0" ptsTypes="AA">
                                      <p:cBhvr>
                                        <p:cTn id="1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14688 -0.28519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 nodeType="clickPar">
                      <p:stCondLst>
                        <p:cond delay="0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0937 -0.36922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85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35469 -0.44861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55001 -0.37061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15626 -0.37061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  <p:bldP spid="40" grpId="0"/>
      <p:bldP spid="42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954"/>
            <a:ext cx="9144000" cy="6823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5650" y="765175"/>
            <a:ext cx="7632700" cy="1196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  <a:latin typeface="Twinkl SemiBold" pitchFamily="2" charset="0"/>
              </a:rPr>
              <a:t>We are going to play Prefix Hangman. Can you and your </a:t>
            </a:r>
            <a:br>
              <a:rPr lang="en-GB" sz="2000" dirty="0">
                <a:solidFill>
                  <a:schemeClr val="tx1"/>
                </a:solidFill>
                <a:latin typeface="Twinkl SemiBold" pitchFamily="2" charset="0"/>
              </a:rPr>
            </a:br>
            <a:r>
              <a:rPr lang="en-GB" sz="2000" dirty="0">
                <a:solidFill>
                  <a:schemeClr val="tx1"/>
                </a:solidFill>
                <a:latin typeface="Twinkl SemiBold" pitchFamily="2" charset="0"/>
              </a:rPr>
              <a:t>partner guess the letters within the -al suffix word before it’s too late?</a:t>
            </a:r>
          </a:p>
        </p:txBody>
      </p:sp>
      <p:pic>
        <p:nvPicPr>
          <p:cNvPr id="11267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125" y="2408238"/>
            <a:ext cx="27717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21"/>
          <p:cNvSpPr txBox="1">
            <a:spLocks noChangeArrowheads="1"/>
          </p:cNvSpPr>
          <p:nvPr/>
        </p:nvSpPr>
        <p:spPr bwMode="auto">
          <a:xfrm>
            <a:off x="2259013" y="3036888"/>
            <a:ext cx="57880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400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_ _ _ _ </a:t>
            </a:r>
            <a:r>
              <a:rPr lang="en-GB" altLang="en-US" sz="4400" u="sng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a</a:t>
            </a:r>
            <a:r>
              <a:rPr lang="en-GB" altLang="en-US" sz="4400">
                <a:solidFill>
                  <a:srgbClr val="1C1C1C"/>
                </a:solidFill>
                <a:ea typeface="Sassoon Infant Rg" pitchFamily="50" charset="0"/>
                <a:cs typeface="Sassoon Infant Rg" pitchFamily="50" charset="0"/>
              </a:rPr>
              <a:t> _</a:t>
            </a:r>
            <a:endParaRPr lang="en-GB" altLang="en-US" sz="2800">
              <a:ea typeface="Sassoon Infant Rg" pitchFamily="50" charset="0"/>
              <a:cs typeface="Sassoon Infant Rg" pitchFamily="50" charset="0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3" cstate="print"/>
          <a:srcRect b="35812"/>
          <a:stretch>
            <a:fillRect/>
          </a:stretch>
        </p:blipFill>
        <p:spPr bwMode="auto">
          <a:xfrm>
            <a:off x="5999163" y="3036888"/>
            <a:ext cx="2605087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23975" y="4732338"/>
            <a:ext cx="6496050" cy="1374775"/>
            <a:chOff x="1323975" y="4732538"/>
            <a:chExt cx="6496050" cy="1375171"/>
          </a:xfrm>
        </p:grpSpPr>
        <p:sp>
          <p:nvSpPr>
            <p:cNvPr id="7" name="Rounded Rectangle 6"/>
            <p:cNvSpPr/>
            <p:nvPr/>
          </p:nvSpPr>
          <p:spPr>
            <a:xfrm>
              <a:off x="1323975" y="4732538"/>
              <a:ext cx="6496050" cy="137517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anchor="ctr"/>
            <a:lstStyle/>
            <a:p>
              <a:pPr algn="ctr">
                <a:defRPr/>
              </a:pPr>
              <a:endParaRPr lang="en-GB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743869" y="4926625"/>
              <a:ext cx="5656262" cy="986996"/>
              <a:chOff x="1849438" y="4885796"/>
              <a:chExt cx="5656262" cy="986996"/>
            </a:xfrm>
          </p:grpSpPr>
          <p:sp>
            <p:nvSpPr>
              <p:cNvPr id="9" name="Oh no! Button"/>
              <p:cNvSpPr/>
              <p:nvPr/>
            </p:nvSpPr>
            <p:spPr>
              <a:xfrm>
                <a:off x="5950744" y="4885440"/>
                <a:ext cx="1554163" cy="987709"/>
              </a:xfrm>
              <a:prstGeom prst="roundRect">
                <a:avLst/>
              </a:prstGeom>
              <a:solidFill>
                <a:srgbClr val="FF4343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2400" dirty="0"/>
                  <a:t>Oh no!</a:t>
                </a:r>
              </a:p>
            </p:txBody>
          </p:sp>
          <p:sp>
            <p:nvSpPr>
              <p:cNvPr id="11274" name="Rectangle 9"/>
              <p:cNvSpPr>
                <a:spLocks noChangeArrowheads="1"/>
              </p:cNvSpPr>
              <p:nvPr/>
            </p:nvSpPr>
            <p:spPr bwMode="auto">
              <a:xfrm>
                <a:off x="1849438" y="4917629"/>
                <a:ext cx="3944936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 altLang="en-US">
                    <a:ea typeface="Sassoon Infant Rg" pitchFamily="50" charset="0"/>
                    <a:cs typeface="Sassoon Infant Rg" pitchFamily="50" charset="0"/>
                  </a:rPr>
                  <a:t>When an incorrect letter is chosen, press the ‘</a:t>
                </a:r>
                <a:r>
                  <a:rPr lang="en-GB" altLang="en-US" b="1">
                    <a:ea typeface="Sassoon Infant Rg" pitchFamily="50" charset="0"/>
                    <a:cs typeface="Sassoon Infant Rg" pitchFamily="50" charset="0"/>
                  </a:rPr>
                  <a:t>Oh no!</a:t>
                </a:r>
                <a:r>
                  <a:rPr lang="en-GB" altLang="en-US">
                    <a:ea typeface="Sassoon Infant Rg" pitchFamily="50" charset="0"/>
                    <a:cs typeface="Sassoon Infant Rg" pitchFamily="50" charset="0"/>
                  </a:rPr>
                  <a:t>’ button to add a part to the Hangman illustration. 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298" name="TextBox 21"/>
          <p:cNvSpPr txBox="1">
            <a:spLocks noChangeArrowheads="1"/>
          </p:cNvSpPr>
          <p:nvPr/>
        </p:nvSpPr>
        <p:spPr bwMode="auto">
          <a:xfrm>
            <a:off x="4203700" y="2327275"/>
            <a:ext cx="3297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0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sp>
        <p:nvSpPr>
          <p:cNvPr id="43" name="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Relating to the voice.</a:t>
            </a:r>
          </a:p>
        </p:txBody>
      </p:sp>
      <p:sp>
        <p:nvSpPr>
          <p:cNvPr id="2" name="Click for Clue"/>
          <p:cNvSpPr/>
          <p:nvPr/>
        </p:nvSpPr>
        <p:spPr>
          <a:xfrm>
            <a:off x="3432175" y="765175"/>
            <a:ext cx="4987925" cy="801688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 nodeType="clickPar">
                      <p:stCondLst>
                        <p:cond delay="0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07552 -0.44305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 nodeType="clickPar">
                      <p:stCondLst>
                        <p:cond delay="0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334 -0.27685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0.31251 -0.27824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41355 -0.36227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 nodeType="clickPar">
                      <p:stCondLst>
                        <p:cond delay="0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00521 -0.36366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322" name="TextBox 21"/>
          <p:cNvSpPr txBox="1">
            <a:spLocks noChangeArrowheads="1"/>
          </p:cNvSpPr>
          <p:nvPr/>
        </p:nvSpPr>
        <p:spPr bwMode="auto">
          <a:xfrm>
            <a:off x="4203700" y="2327275"/>
            <a:ext cx="3803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0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sp>
        <p:nvSpPr>
          <p:cNvPr id="43" name="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Relating to or belonging to a person and nobody else.</a:t>
            </a:r>
          </a:p>
        </p:txBody>
      </p:sp>
      <p:sp>
        <p:nvSpPr>
          <p:cNvPr id="2" name="Click for Clue"/>
          <p:cNvSpPr/>
          <p:nvPr/>
        </p:nvSpPr>
        <p:spPr>
          <a:xfrm>
            <a:off x="3432175" y="763588"/>
            <a:ext cx="4987925" cy="801687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4167 -0.27685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24583 -0.36227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 nodeType="clickPar">
                      <p:stCondLst>
                        <p:cond delay="0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0.17916 -0.36482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25105 -0.36227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 nodeType="clickPar">
                      <p:stCondLst>
                        <p:cond delay="0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43594 -0.4416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3646 -0.27546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 nodeType="clickPar">
                      <p:stCondLst>
                        <p:cond delay="0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51876 -0.36088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 nodeType="clickPar">
                      <p:stCondLst>
                        <p:cond delay="0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10938 -0.36366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346" name="TextBox 21"/>
          <p:cNvSpPr txBox="1">
            <a:spLocks noChangeArrowheads="1"/>
          </p:cNvSpPr>
          <p:nvPr/>
        </p:nvSpPr>
        <p:spPr bwMode="auto">
          <a:xfrm>
            <a:off x="4203700" y="2327275"/>
            <a:ext cx="3803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0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sp>
        <p:nvSpPr>
          <p:cNvPr id="43" name="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Relating to a fact.</a:t>
            </a:r>
          </a:p>
        </p:txBody>
      </p:sp>
      <p:sp>
        <p:nvSpPr>
          <p:cNvPr id="2" name="Click for 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  <p:sp>
        <p:nvSpPr>
          <p:cNvPr id="40" name="'a'"/>
          <p:cNvSpPr txBox="1">
            <a:spLocks noChangeArrowheads="1"/>
          </p:cNvSpPr>
          <p:nvPr/>
        </p:nvSpPr>
        <p:spPr bwMode="auto">
          <a:xfrm>
            <a:off x="6481763" y="2547938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 nodeType="clickPar">
                      <p:stCondLst>
                        <p:cond delay="0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46563 -0.36227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 nodeType="clickPar">
                      <p:stCondLst>
                        <p:cond delay="0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38229 -0.27685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38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 nodeType="clickPar">
                      <p:stCondLst>
                        <p:cond delay="0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0.26251 -0.27824 " pathEditMode="relative" rAng="0" ptsTypes="AA">
                                      <p:cBhvr>
                                        <p:cTn id="1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 nodeType="clickPar">
                      <p:stCondLst>
                        <p:cond delay="0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31407 -0.44027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 nodeType="clickPar">
                      <p:stCondLst>
                        <p:cond delay="0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34844 -0.44166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M Hea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825500"/>
            <a:ext cx="21209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HM No Arm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828675"/>
            <a:ext cx="211772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M R Arm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825500"/>
            <a:ext cx="27114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HM Torso and Arm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825500"/>
            <a:ext cx="2709863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HM Arms and Left L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820738"/>
            <a:ext cx="2708275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HM Full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688" y="820738"/>
            <a:ext cx="27432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Point Star 8"/>
          <p:cNvSpPr/>
          <p:nvPr/>
        </p:nvSpPr>
        <p:spPr>
          <a:xfrm>
            <a:off x="7258050" y="2322513"/>
            <a:ext cx="276225" cy="323850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7238" y="4214813"/>
            <a:ext cx="7631112" cy="1890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370" name="TextBox 21"/>
          <p:cNvSpPr txBox="1">
            <a:spLocks noChangeArrowheads="1"/>
          </p:cNvSpPr>
          <p:nvPr/>
        </p:nvSpPr>
        <p:spPr bwMode="auto">
          <a:xfrm>
            <a:off x="3575050" y="2327275"/>
            <a:ext cx="4768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4000">
                <a:latin typeface="Twinkl Thin" pitchFamily="2" charset="0"/>
                <a:ea typeface="Sassoon Infant Rg" pitchFamily="50" charset="0"/>
                <a:cs typeface="Sassoon Infant Rg" pitchFamily="50" charset="0"/>
              </a:rPr>
              <a:t>_ _ _ _ _ _ _ _ _ _</a:t>
            </a:r>
          </a:p>
        </p:txBody>
      </p:sp>
      <p:sp>
        <p:nvSpPr>
          <p:cNvPr id="14" name="'a'"/>
          <p:cNvSpPr txBox="1">
            <a:spLocks noChangeArrowheads="1"/>
          </p:cNvSpPr>
          <p:nvPr/>
        </p:nvSpPr>
        <p:spPr bwMode="auto">
          <a:xfrm>
            <a:off x="11176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15" name="'b'"/>
          <p:cNvSpPr txBox="1">
            <a:spLocks noChangeArrowheads="1"/>
          </p:cNvSpPr>
          <p:nvPr/>
        </p:nvSpPr>
        <p:spPr bwMode="auto">
          <a:xfrm>
            <a:off x="18986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b</a:t>
            </a:r>
          </a:p>
        </p:txBody>
      </p:sp>
      <p:sp>
        <p:nvSpPr>
          <p:cNvPr id="16" name="'c'"/>
          <p:cNvSpPr txBox="1">
            <a:spLocks noChangeArrowheads="1"/>
          </p:cNvSpPr>
          <p:nvPr/>
        </p:nvSpPr>
        <p:spPr bwMode="auto">
          <a:xfrm>
            <a:off x="26797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  <p:sp>
        <p:nvSpPr>
          <p:cNvPr id="17" name="'d'"/>
          <p:cNvSpPr txBox="1">
            <a:spLocks noChangeArrowheads="1"/>
          </p:cNvSpPr>
          <p:nvPr/>
        </p:nvSpPr>
        <p:spPr bwMode="auto">
          <a:xfrm>
            <a:off x="34607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d</a:t>
            </a:r>
          </a:p>
        </p:txBody>
      </p:sp>
      <p:sp>
        <p:nvSpPr>
          <p:cNvPr id="18" name="'e'"/>
          <p:cNvSpPr txBox="1">
            <a:spLocks noChangeArrowheads="1"/>
          </p:cNvSpPr>
          <p:nvPr/>
        </p:nvSpPr>
        <p:spPr bwMode="auto">
          <a:xfrm>
            <a:off x="42418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e</a:t>
            </a:r>
          </a:p>
        </p:txBody>
      </p:sp>
      <p:sp>
        <p:nvSpPr>
          <p:cNvPr id="19" name="'f'"/>
          <p:cNvSpPr txBox="1">
            <a:spLocks noChangeArrowheads="1"/>
          </p:cNvSpPr>
          <p:nvPr/>
        </p:nvSpPr>
        <p:spPr bwMode="auto">
          <a:xfrm>
            <a:off x="50228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f</a:t>
            </a:r>
          </a:p>
        </p:txBody>
      </p:sp>
      <p:sp>
        <p:nvSpPr>
          <p:cNvPr id="20" name="'g'"/>
          <p:cNvSpPr txBox="1">
            <a:spLocks noChangeArrowheads="1"/>
          </p:cNvSpPr>
          <p:nvPr/>
        </p:nvSpPr>
        <p:spPr bwMode="auto">
          <a:xfrm>
            <a:off x="580390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g</a:t>
            </a:r>
          </a:p>
        </p:txBody>
      </p:sp>
      <p:sp>
        <p:nvSpPr>
          <p:cNvPr id="21" name="'h'"/>
          <p:cNvSpPr txBox="1">
            <a:spLocks noChangeArrowheads="1"/>
          </p:cNvSpPr>
          <p:nvPr/>
        </p:nvSpPr>
        <p:spPr bwMode="auto">
          <a:xfrm>
            <a:off x="6584950" y="44307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h</a:t>
            </a:r>
          </a:p>
        </p:txBody>
      </p:sp>
      <p:sp>
        <p:nvSpPr>
          <p:cNvPr id="22" name="'i'"/>
          <p:cNvSpPr txBox="1">
            <a:spLocks noChangeArrowheads="1"/>
          </p:cNvSpPr>
          <p:nvPr/>
        </p:nvSpPr>
        <p:spPr bwMode="auto">
          <a:xfrm>
            <a:off x="7367588" y="4430713"/>
            <a:ext cx="639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i</a:t>
            </a:r>
          </a:p>
        </p:txBody>
      </p:sp>
      <p:sp>
        <p:nvSpPr>
          <p:cNvPr id="23" name="'j'"/>
          <p:cNvSpPr txBox="1">
            <a:spLocks noChangeArrowheads="1"/>
          </p:cNvSpPr>
          <p:nvPr/>
        </p:nvSpPr>
        <p:spPr bwMode="auto">
          <a:xfrm>
            <a:off x="11176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j</a:t>
            </a:r>
          </a:p>
        </p:txBody>
      </p:sp>
      <p:sp>
        <p:nvSpPr>
          <p:cNvPr id="24" name="'k'"/>
          <p:cNvSpPr txBox="1">
            <a:spLocks noChangeArrowheads="1"/>
          </p:cNvSpPr>
          <p:nvPr/>
        </p:nvSpPr>
        <p:spPr bwMode="auto">
          <a:xfrm>
            <a:off x="18986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k</a:t>
            </a:r>
          </a:p>
        </p:txBody>
      </p:sp>
      <p:sp>
        <p:nvSpPr>
          <p:cNvPr id="25" name="'l'"/>
          <p:cNvSpPr txBox="1">
            <a:spLocks noChangeArrowheads="1"/>
          </p:cNvSpPr>
          <p:nvPr/>
        </p:nvSpPr>
        <p:spPr bwMode="auto">
          <a:xfrm>
            <a:off x="26797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l</a:t>
            </a:r>
          </a:p>
        </p:txBody>
      </p:sp>
      <p:sp>
        <p:nvSpPr>
          <p:cNvPr id="26" name="'m'"/>
          <p:cNvSpPr txBox="1">
            <a:spLocks noChangeArrowheads="1"/>
          </p:cNvSpPr>
          <p:nvPr/>
        </p:nvSpPr>
        <p:spPr bwMode="auto">
          <a:xfrm>
            <a:off x="34607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m</a:t>
            </a:r>
          </a:p>
        </p:txBody>
      </p:sp>
      <p:sp>
        <p:nvSpPr>
          <p:cNvPr id="27" name="'n'"/>
          <p:cNvSpPr txBox="1">
            <a:spLocks noChangeArrowheads="1"/>
          </p:cNvSpPr>
          <p:nvPr/>
        </p:nvSpPr>
        <p:spPr bwMode="auto">
          <a:xfrm>
            <a:off x="42418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n</a:t>
            </a:r>
          </a:p>
        </p:txBody>
      </p:sp>
      <p:sp>
        <p:nvSpPr>
          <p:cNvPr id="28" name="'o'"/>
          <p:cNvSpPr txBox="1">
            <a:spLocks noChangeArrowheads="1"/>
          </p:cNvSpPr>
          <p:nvPr/>
        </p:nvSpPr>
        <p:spPr bwMode="auto">
          <a:xfrm>
            <a:off x="50228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29" name="'p'"/>
          <p:cNvSpPr txBox="1">
            <a:spLocks noChangeArrowheads="1"/>
          </p:cNvSpPr>
          <p:nvPr/>
        </p:nvSpPr>
        <p:spPr bwMode="auto">
          <a:xfrm>
            <a:off x="580390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p</a:t>
            </a:r>
          </a:p>
        </p:txBody>
      </p:sp>
      <p:sp>
        <p:nvSpPr>
          <p:cNvPr id="30" name="'q'"/>
          <p:cNvSpPr txBox="1">
            <a:spLocks noChangeArrowheads="1"/>
          </p:cNvSpPr>
          <p:nvPr/>
        </p:nvSpPr>
        <p:spPr bwMode="auto">
          <a:xfrm>
            <a:off x="6584950" y="5016500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q</a:t>
            </a:r>
          </a:p>
        </p:txBody>
      </p:sp>
      <p:sp>
        <p:nvSpPr>
          <p:cNvPr id="31" name="'r'"/>
          <p:cNvSpPr txBox="1">
            <a:spLocks noChangeArrowheads="1"/>
          </p:cNvSpPr>
          <p:nvPr/>
        </p:nvSpPr>
        <p:spPr bwMode="auto">
          <a:xfrm>
            <a:off x="7367588" y="5016500"/>
            <a:ext cx="639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r</a:t>
            </a:r>
          </a:p>
        </p:txBody>
      </p:sp>
      <p:sp>
        <p:nvSpPr>
          <p:cNvPr id="32" name="'s'"/>
          <p:cNvSpPr txBox="1">
            <a:spLocks noChangeArrowheads="1"/>
          </p:cNvSpPr>
          <p:nvPr/>
        </p:nvSpPr>
        <p:spPr bwMode="auto">
          <a:xfrm>
            <a:off x="15700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s</a:t>
            </a:r>
          </a:p>
        </p:txBody>
      </p:sp>
      <p:sp>
        <p:nvSpPr>
          <p:cNvPr id="33" name="'t'"/>
          <p:cNvSpPr txBox="1">
            <a:spLocks noChangeArrowheads="1"/>
          </p:cNvSpPr>
          <p:nvPr/>
        </p:nvSpPr>
        <p:spPr bwMode="auto">
          <a:xfrm>
            <a:off x="23510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t</a:t>
            </a:r>
          </a:p>
        </p:txBody>
      </p:sp>
      <p:sp>
        <p:nvSpPr>
          <p:cNvPr id="34" name="'u'"/>
          <p:cNvSpPr txBox="1">
            <a:spLocks noChangeArrowheads="1"/>
          </p:cNvSpPr>
          <p:nvPr/>
        </p:nvSpPr>
        <p:spPr bwMode="auto">
          <a:xfrm>
            <a:off x="313213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u</a:t>
            </a:r>
          </a:p>
        </p:txBody>
      </p:sp>
      <p:sp>
        <p:nvSpPr>
          <p:cNvPr id="35" name="'v'"/>
          <p:cNvSpPr txBox="1">
            <a:spLocks noChangeArrowheads="1"/>
          </p:cNvSpPr>
          <p:nvPr/>
        </p:nvSpPr>
        <p:spPr bwMode="auto">
          <a:xfrm>
            <a:off x="3913188" y="5561013"/>
            <a:ext cx="641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v</a:t>
            </a:r>
          </a:p>
        </p:txBody>
      </p:sp>
      <p:sp>
        <p:nvSpPr>
          <p:cNvPr id="36" name="'w'"/>
          <p:cNvSpPr txBox="1">
            <a:spLocks noChangeArrowheads="1"/>
          </p:cNvSpPr>
          <p:nvPr/>
        </p:nvSpPr>
        <p:spPr bwMode="auto">
          <a:xfrm>
            <a:off x="46958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w</a:t>
            </a:r>
          </a:p>
        </p:txBody>
      </p:sp>
      <p:sp>
        <p:nvSpPr>
          <p:cNvPr id="37" name="'x'"/>
          <p:cNvSpPr txBox="1">
            <a:spLocks noChangeArrowheads="1"/>
          </p:cNvSpPr>
          <p:nvPr/>
        </p:nvSpPr>
        <p:spPr bwMode="auto">
          <a:xfrm>
            <a:off x="54768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x</a:t>
            </a:r>
          </a:p>
        </p:txBody>
      </p:sp>
      <p:sp>
        <p:nvSpPr>
          <p:cNvPr id="38" name="'y'"/>
          <p:cNvSpPr txBox="1">
            <a:spLocks noChangeArrowheads="1"/>
          </p:cNvSpPr>
          <p:nvPr/>
        </p:nvSpPr>
        <p:spPr bwMode="auto">
          <a:xfrm>
            <a:off x="625792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y</a:t>
            </a:r>
          </a:p>
        </p:txBody>
      </p:sp>
      <p:sp>
        <p:nvSpPr>
          <p:cNvPr id="39" name="'z'"/>
          <p:cNvSpPr txBox="1">
            <a:spLocks noChangeArrowheads="1"/>
          </p:cNvSpPr>
          <p:nvPr/>
        </p:nvSpPr>
        <p:spPr bwMode="auto">
          <a:xfrm>
            <a:off x="7038975" y="5561013"/>
            <a:ext cx="639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z</a:t>
            </a:r>
          </a:p>
        </p:txBody>
      </p:sp>
      <p:sp>
        <p:nvSpPr>
          <p:cNvPr id="41" name="Oh no! Button"/>
          <p:cNvSpPr/>
          <p:nvPr/>
        </p:nvSpPr>
        <p:spPr>
          <a:xfrm>
            <a:off x="1890713" y="3478213"/>
            <a:ext cx="974725" cy="619125"/>
          </a:xfrm>
          <a:prstGeom prst="roundRect">
            <a:avLst/>
          </a:prstGeom>
          <a:solidFill>
            <a:srgbClr val="FF434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Oh no!</a:t>
            </a:r>
          </a:p>
        </p:txBody>
      </p:sp>
      <p:sp>
        <p:nvSpPr>
          <p:cNvPr id="43" name="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Something done or given infrequently or irregularly.</a:t>
            </a:r>
          </a:p>
        </p:txBody>
      </p:sp>
      <p:sp>
        <p:nvSpPr>
          <p:cNvPr id="2" name="Click for Clue"/>
          <p:cNvSpPr/>
          <p:nvPr/>
        </p:nvSpPr>
        <p:spPr>
          <a:xfrm>
            <a:off x="3432175" y="763588"/>
            <a:ext cx="4987925" cy="803275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click for clue</a:t>
            </a:r>
          </a:p>
        </p:txBody>
      </p:sp>
      <p:sp>
        <p:nvSpPr>
          <p:cNvPr id="40" name="'a'"/>
          <p:cNvSpPr txBox="1">
            <a:spLocks noChangeArrowheads="1"/>
          </p:cNvSpPr>
          <p:nvPr/>
        </p:nvSpPr>
        <p:spPr bwMode="auto">
          <a:xfrm>
            <a:off x="7267575" y="2543175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a</a:t>
            </a:r>
          </a:p>
        </p:txBody>
      </p:sp>
      <p:sp>
        <p:nvSpPr>
          <p:cNvPr id="42" name="'a'"/>
          <p:cNvSpPr txBox="1">
            <a:spLocks noChangeArrowheads="1"/>
          </p:cNvSpPr>
          <p:nvPr/>
        </p:nvSpPr>
        <p:spPr bwMode="auto">
          <a:xfrm>
            <a:off x="6334125" y="2543175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o</a:t>
            </a:r>
          </a:p>
        </p:txBody>
      </p:sp>
      <p:sp>
        <p:nvSpPr>
          <p:cNvPr id="44" name="'a'"/>
          <p:cNvSpPr txBox="1">
            <a:spLocks noChangeArrowheads="1"/>
          </p:cNvSpPr>
          <p:nvPr/>
        </p:nvSpPr>
        <p:spPr bwMode="auto">
          <a:xfrm>
            <a:off x="4464050" y="2543175"/>
            <a:ext cx="641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en-US" sz="2400">
                <a:latin typeface="Twinkl SemiBold" pitchFamily="2" charset="0"/>
                <a:ea typeface="Sassoon Infant Rg" pitchFamily="50" charset="0"/>
                <a:cs typeface="Sassoon Infant Rg" pitchFamily="50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41771 -0.27546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 nodeType="clickPar">
                      <p:stCondLst>
                        <p:cond delay="0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0.14376 -0.27685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138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625 -0.36227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181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 nodeType="clickPar">
                      <p:stCondLst>
                        <p:cond delay="0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55313 -0.36088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 nodeType="clickPar">
                      <p:stCondLst>
                        <p:cond delay="0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41823 -0.44166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28021 -0.36088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 nodeType="clickPar">
                      <p:stCondLst>
                        <p:cond delay="0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16459 -0.27546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 animBg="1"/>
      <p:bldP spid="2" grpId="1" animBg="1"/>
      <p:bldP spid="40" grpId="0"/>
      <p:bldP spid="42" grpId="0"/>
      <p:bldP spid="4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408</Words>
  <Application>Microsoft Office PowerPoint</Application>
  <PresentationFormat>On-screen Show (4:3)</PresentationFormat>
  <Paragraphs>223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Shannon Hurdman</dc:creator>
  <cp:lastModifiedBy>Shannon Hurdman</cp:lastModifiedBy>
  <cp:revision>1</cp:revision>
  <dcterms:created xsi:type="dcterms:W3CDTF">2020-06-02T12:57:20Z</dcterms:created>
  <dcterms:modified xsi:type="dcterms:W3CDTF">2020-06-02T13:02:13Z</dcterms:modified>
</cp:coreProperties>
</file>