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88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277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744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638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45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180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68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063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665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861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103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343DC-3BD6-4EEE-AC31-E63ADA29CE15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446A0-8C1B-4883-99B5-A7D2CDF597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88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mtClean="0">
                <a:latin typeface="Lucida Handwriting" charset="0"/>
                <a:ea typeface="Lucida Handwriting" charset="0"/>
                <a:cs typeface="Lucida Handwriting" charset="0"/>
              </a:rPr>
              <a:t>L.O. To </a:t>
            </a:r>
            <a:r>
              <a:rPr lang="en-GB" dirty="0">
                <a:latin typeface="Lucida Handwriting" charset="0"/>
                <a:ea typeface="Lucida Handwriting" charset="0"/>
                <a:cs typeface="Lucida Handwriting" charset="0"/>
              </a:rPr>
              <a:t>create a market research questionnaire.</a:t>
            </a:r>
            <a:r>
              <a:rPr lang="en-US" dirty="0">
                <a:effectLst/>
                <a:latin typeface="Lucida Handwriting" charset="0"/>
                <a:ea typeface="Lucida Handwriting" charset="0"/>
                <a:cs typeface="Lucida Handwriting" charset="0"/>
              </a:rPr>
              <a:t> </a:t>
            </a:r>
            <a:endParaRPr lang="en-US" dirty="0" smtClean="0">
              <a:effectLst/>
              <a:latin typeface="Lucida Handwriting" charset="0"/>
              <a:ea typeface="Lucida Handwriting" charset="0"/>
              <a:cs typeface="Lucida Handwriting" charset="0"/>
            </a:endParaRPr>
          </a:p>
          <a:p>
            <a:pPr marL="0" indent="0">
              <a:buNone/>
            </a:pPr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  <a:p>
            <a:pPr marL="0" indent="0">
              <a:buNone/>
            </a:pPr>
            <a:r>
              <a:rPr lang="en-GB" dirty="0">
                <a:latin typeface="Comic Sans MS" charset="0"/>
                <a:ea typeface="Comic Sans MS" charset="0"/>
                <a:cs typeface="Comic Sans MS" charset="0"/>
              </a:rPr>
              <a:t>A new jeweller is opening in Burton and they are looking for a different line, inspired by the Staffordshire </a:t>
            </a:r>
            <a:r>
              <a:rPr lang="en-GB" dirty="0" smtClean="0">
                <a:latin typeface="Comic Sans MS" charset="0"/>
                <a:ea typeface="Comic Sans MS" charset="0"/>
                <a:cs typeface="Comic Sans MS" charset="0"/>
              </a:rPr>
              <a:t>Hoard.</a:t>
            </a:r>
          </a:p>
          <a:p>
            <a:pPr marL="0" indent="0">
              <a:buNone/>
            </a:pPr>
            <a:r>
              <a:rPr lang="en-GB" dirty="0" smtClean="0">
                <a:latin typeface="Comic Sans MS" charset="0"/>
                <a:ea typeface="Comic Sans MS" charset="0"/>
                <a:cs typeface="Comic Sans MS" charset="0"/>
              </a:rPr>
              <a:t>I have to </a:t>
            </a:r>
            <a:r>
              <a:rPr lang="en-GB" dirty="0">
                <a:latin typeface="Comic Sans MS" charset="0"/>
                <a:ea typeface="Comic Sans MS" charset="0"/>
                <a:cs typeface="Comic Sans MS" charset="0"/>
              </a:rPr>
              <a:t>create a piece of jewellery, an accessory or ornament which could form a part of this new line</a:t>
            </a:r>
            <a:r>
              <a:rPr lang="en-GB" dirty="0" smtClean="0">
                <a:latin typeface="Comic Sans MS" charset="0"/>
                <a:ea typeface="Comic Sans MS" charset="0"/>
                <a:cs typeface="Comic Sans MS" charset="0"/>
              </a:rPr>
              <a:t>.</a:t>
            </a:r>
          </a:p>
          <a:p>
            <a:pPr marL="0" indent="0">
              <a:buNone/>
            </a:pPr>
            <a:r>
              <a:rPr lang="en-GB" u="sng" dirty="0" smtClean="0">
                <a:latin typeface="Comic Sans MS" charset="0"/>
                <a:ea typeface="Lucida Handwriting" charset="0"/>
                <a:cs typeface="Lucida Handwriting" charset="0"/>
              </a:rPr>
              <a:t>Market research</a:t>
            </a:r>
            <a:endParaRPr lang="en-US" u="sng" dirty="0" smtClean="0">
              <a:latin typeface="Lucida Handwriting" charset="0"/>
              <a:ea typeface="Lucida Handwriting" charset="0"/>
              <a:cs typeface="Lucida Handwriting" charset="0"/>
            </a:endParaRPr>
          </a:p>
          <a:p>
            <a:pPr marL="0" indent="0">
              <a:buNone/>
            </a:pPr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2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What different things could you make?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Pendant</a:t>
            </a:r>
          </a:p>
          <a:p>
            <a:r>
              <a:rPr lang="en-US" dirty="0"/>
              <a:t>Cross</a:t>
            </a:r>
          </a:p>
          <a:p>
            <a:r>
              <a:rPr lang="en-US" dirty="0"/>
              <a:t>Hair </a:t>
            </a:r>
            <a:r>
              <a:rPr lang="en-US" dirty="0" smtClean="0"/>
              <a:t>slide</a:t>
            </a:r>
          </a:p>
          <a:p>
            <a:r>
              <a:rPr lang="en-US" dirty="0" smtClean="0"/>
              <a:t>Necklace</a:t>
            </a:r>
          </a:p>
          <a:p>
            <a:r>
              <a:rPr lang="en-US" dirty="0" smtClean="0"/>
              <a:t>Ring</a:t>
            </a:r>
          </a:p>
          <a:p>
            <a:r>
              <a:rPr lang="en-US" dirty="0" smtClean="0"/>
              <a:t>Broach 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A5031-7433-FF44-9F55-D39092D36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100" y="2616200"/>
            <a:ext cx="2463800" cy="1625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0E2FED-1E71-4E4C-AEEA-3D25DE796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111" y="3309144"/>
            <a:ext cx="2197100" cy="1384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1FECC7-8602-8840-833A-80C8F0B8D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350" y="4597400"/>
            <a:ext cx="27813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2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rgbClr val="0070C0"/>
                </a:solidFill>
                <a:latin typeface="Lucida Handwriting" charset="0"/>
                <a:ea typeface="Lucida Handwriting" charset="0"/>
                <a:cs typeface="Lucida Handwriting" charset="0"/>
              </a:rPr>
              <a:t>Come up with a questionnaire that you can use at home to help you decide which piece of jewellery would sell best.</a:t>
            </a:r>
            <a:r>
              <a:rPr lang="en-US" sz="4400" dirty="0">
                <a:solidFill>
                  <a:srgbClr val="0070C0"/>
                </a:solidFill>
                <a:effectLst/>
                <a:latin typeface="Lucida Handwriting" charset="0"/>
                <a:ea typeface="Lucida Handwriting" charset="0"/>
                <a:cs typeface="Lucida Handwriting" charset="0"/>
              </a:rPr>
              <a:t> </a:t>
            </a:r>
            <a:endParaRPr lang="en-US" sz="4400" dirty="0">
              <a:solidFill>
                <a:srgbClr val="0070C0"/>
              </a:solidFill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01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A322D-86A7-A642-81E3-21648EFFB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Our new jewelry line, survey- Staffordshire Hoard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7CC6A-9772-F444-A13D-93B100A4A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do you prefer gold or </a:t>
            </a:r>
            <a:r>
              <a:rPr lang="en-US" dirty="0" smtClean="0"/>
              <a:t>silver </a:t>
            </a:r>
            <a:r>
              <a:rPr lang="en-US" dirty="0" err="1"/>
              <a:t>c</a:t>
            </a:r>
            <a:r>
              <a:rPr lang="en-US" dirty="0" err="1" smtClean="0"/>
              <a:t>olour</a:t>
            </a:r>
            <a:r>
              <a:rPr lang="en-US" dirty="0" smtClean="0"/>
              <a:t>?</a:t>
            </a:r>
            <a:endParaRPr lang="en-US" dirty="0"/>
          </a:p>
          <a:p>
            <a:r>
              <a:rPr lang="en-US" dirty="0"/>
              <a:t>What </a:t>
            </a:r>
            <a:r>
              <a:rPr lang="en-US" dirty="0" smtClean="0"/>
              <a:t>pattern do </a:t>
            </a:r>
            <a:r>
              <a:rPr lang="en-US" dirty="0"/>
              <a:t>you </a:t>
            </a:r>
            <a:r>
              <a:rPr lang="en-US" dirty="0" smtClean="0"/>
              <a:t>prefer: </a:t>
            </a:r>
            <a:r>
              <a:rPr lang="en-US" dirty="0"/>
              <a:t>cloisonné (enclosed) garnet, interlace or inscription</a:t>
            </a:r>
            <a:r>
              <a:rPr lang="en-US" dirty="0" smtClean="0"/>
              <a:t>?</a:t>
            </a:r>
            <a:endParaRPr lang="en-US" dirty="0"/>
          </a:p>
          <a:p>
            <a:r>
              <a:rPr lang="en-US" dirty="0"/>
              <a:t>What piece of jewelry would you like inspired by the Staffordshire Hoard</a:t>
            </a:r>
            <a:r>
              <a:rPr lang="en-US" dirty="0" smtClean="0"/>
              <a:t>? (ring, necklace, brooch, bracelet)</a:t>
            </a:r>
          </a:p>
          <a:p>
            <a:r>
              <a:rPr lang="en-US" dirty="0" smtClean="0"/>
              <a:t>What </a:t>
            </a:r>
            <a:r>
              <a:rPr lang="en-US" dirty="0" err="1" smtClean="0"/>
              <a:t>colour</a:t>
            </a:r>
            <a:r>
              <a:rPr lang="en-US" dirty="0" smtClean="0"/>
              <a:t> do your prefer? (red, blue, green?)</a:t>
            </a:r>
          </a:p>
          <a:p>
            <a:r>
              <a:rPr lang="en-US" dirty="0" smtClean="0"/>
              <a:t>What gemstone to you prefer (ruby, sapphire, emerald)</a:t>
            </a:r>
          </a:p>
          <a:p>
            <a:r>
              <a:rPr lang="en-US" dirty="0" smtClean="0"/>
              <a:t>What size jewelry do you prefer? (small, medium or large?)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11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 smtClean="0">
                <a:solidFill>
                  <a:srgbClr val="7030A0"/>
                </a:solidFill>
                <a:effectLst/>
                <a:latin typeface="Comic Sans MS" charset="0"/>
                <a:ea typeface="Calibri" charset="0"/>
                <a:cs typeface="Times New Roman" charset="0"/>
              </a:rPr>
              <a:t>Purple</a:t>
            </a:r>
            <a:r>
              <a:rPr lang="en-GB" dirty="0" smtClean="0">
                <a:effectLst/>
                <a:latin typeface="Comic Sans MS" charset="0"/>
                <a:ea typeface="Calibri" charset="0"/>
                <a:cs typeface="Times New Roman" charset="0"/>
              </a:rPr>
              <a:t>/</a:t>
            </a:r>
            <a:r>
              <a:rPr lang="en-GB" dirty="0" smtClean="0">
                <a:solidFill>
                  <a:srgbClr val="00B050"/>
                </a:solidFill>
                <a:effectLst/>
                <a:latin typeface="Comic Sans MS" charset="0"/>
                <a:ea typeface="Calibri" charset="0"/>
                <a:cs typeface="Times New Roman" charset="0"/>
              </a:rPr>
              <a:t>Green/</a:t>
            </a:r>
            <a:r>
              <a:rPr lang="en-GB" dirty="0">
                <a:solidFill>
                  <a:srgbClr val="FFFF00"/>
                </a:solidFill>
                <a:latin typeface="Comic Sans MS" charset="0"/>
                <a:ea typeface="Calibri" charset="0"/>
                <a:cs typeface="Times New Roman" charset="0"/>
              </a:rPr>
              <a:t> Yellow</a:t>
            </a:r>
            <a:r>
              <a:rPr lang="en-GB" dirty="0" smtClean="0">
                <a:effectLst/>
                <a:latin typeface="Comic Sans MS" charset="0"/>
                <a:ea typeface="Calibri" charset="0"/>
                <a:cs typeface="Times New Roman" charset="0"/>
              </a:rPr>
              <a:t> </a:t>
            </a:r>
            <a:r>
              <a:rPr lang="en-GB" dirty="0">
                <a:effectLst/>
                <a:latin typeface="Comic Sans MS" charset="0"/>
                <a:ea typeface="Calibri" charset="0"/>
                <a:cs typeface="Times New Roman" charset="0"/>
              </a:rPr>
              <a:t>– Children to write your own survey into </a:t>
            </a:r>
            <a:r>
              <a:rPr lang="en-GB" dirty="0" smtClean="0">
                <a:effectLst/>
                <a:latin typeface="Comic Sans MS" charset="0"/>
                <a:ea typeface="Calibri" charset="0"/>
                <a:cs typeface="Times New Roman" charset="0"/>
              </a:rPr>
              <a:t>DT books, it will be copied ready </a:t>
            </a:r>
            <a:r>
              <a:rPr lang="en-GB" dirty="0">
                <a:effectLst/>
                <a:latin typeface="Comic Sans MS" charset="0"/>
                <a:ea typeface="Calibri" charset="0"/>
                <a:cs typeface="Times New Roman" charset="0"/>
              </a:rPr>
              <a:t>to complete over the weekend.</a:t>
            </a:r>
            <a:endParaRPr lang="en-US" dirty="0">
              <a:effectLst/>
              <a:latin typeface="Calibri" charset="0"/>
              <a:ea typeface="Calibri" charset="0"/>
              <a:cs typeface="Times New Roman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charset="0"/>
                <a:ea typeface="Calibri" charset="0"/>
                <a:cs typeface="Times New Roman" charset="0"/>
              </a:rPr>
              <a:t>Orange</a:t>
            </a:r>
            <a:r>
              <a:rPr lang="en-GB" dirty="0" smtClean="0">
                <a:solidFill>
                  <a:srgbClr val="C00000"/>
                </a:solidFill>
                <a:latin typeface="Comic Sans MS" charset="0"/>
                <a:ea typeface="Calibri" charset="0"/>
                <a:cs typeface="Times New Roman" charset="0"/>
              </a:rPr>
              <a:t> </a:t>
            </a:r>
            <a:r>
              <a:rPr lang="en-GB" dirty="0" smtClean="0">
                <a:latin typeface="Comic Sans MS" charset="0"/>
                <a:ea typeface="Calibri" charset="0"/>
                <a:cs typeface="Times New Roman" charset="0"/>
              </a:rPr>
              <a:t>/</a:t>
            </a:r>
            <a:r>
              <a:rPr lang="en-GB" dirty="0" smtClean="0">
                <a:solidFill>
                  <a:srgbClr val="C00000"/>
                </a:solidFill>
                <a:latin typeface="Comic Sans MS" charset="0"/>
                <a:ea typeface="Calibri" charset="0"/>
                <a:cs typeface="Times New Roman" charset="0"/>
              </a:rPr>
              <a:t> </a:t>
            </a:r>
            <a:r>
              <a:rPr lang="en-GB" dirty="0" smtClean="0">
                <a:solidFill>
                  <a:srgbClr val="FF0000"/>
                </a:solidFill>
                <a:effectLst/>
                <a:latin typeface="Comic Sans MS" charset="0"/>
                <a:ea typeface="Calibri" charset="0"/>
                <a:cs typeface="Times New Roman" charset="0"/>
              </a:rPr>
              <a:t>Red</a:t>
            </a:r>
            <a:r>
              <a:rPr lang="en-GB" dirty="0" smtClean="0">
                <a:effectLst/>
                <a:latin typeface="Comic Sans MS" charset="0"/>
                <a:ea typeface="Calibri" charset="0"/>
                <a:cs typeface="Times New Roman" charset="0"/>
              </a:rPr>
              <a:t> </a:t>
            </a:r>
            <a:r>
              <a:rPr lang="en-GB" dirty="0">
                <a:effectLst/>
                <a:latin typeface="Comic Sans MS" charset="0"/>
                <a:ea typeface="Calibri" charset="0"/>
                <a:cs typeface="Times New Roman" charset="0"/>
              </a:rPr>
              <a:t>– Make a survey as a </a:t>
            </a:r>
            <a:r>
              <a:rPr lang="en-GB" dirty="0" smtClean="0">
                <a:effectLst/>
                <a:latin typeface="Comic Sans MS" charset="0"/>
                <a:ea typeface="Calibri" charset="0"/>
                <a:cs typeface="Times New Roman" charset="0"/>
              </a:rPr>
              <a:t>group, it will be printed and copied ready to complete over the weekend.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65231" y="-1524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56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Lucida Handwriting</vt:lpstr>
      <vt:lpstr>Times New Roman</vt:lpstr>
      <vt:lpstr>Office Theme</vt:lpstr>
      <vt:lpstr>PowerPoint Presentation</vt:lpstr>
      <vt:lpstr> What different things could you make? </vt:lpstr>
      <vt:lpstr>PowerPoint Presentation</vt:lpstr>
      <vt:lpstr>Our new jewelry line, survey- Staffordshire Hoard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Shanon Hurdman</dc:creator>
  <cp:lastModifiedBy>Shanon Hurdman</cp:lastModifiedBy>
  <cp:revision>1</cp:revision>
  <dcterms:created xsi:type="dcterms:W3CDTF">2021-02-09T08:56:15Z</dcterms:created>
  <dcterms:modified xsi:type="dcterms:W3CDTF">2021-02-09T08:56:25Z</dcterms:modified>
</cp:coreProperties>
</file>