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2"/>
    <p:sldId id="261" r:id="rId3"/>
    <p:sldId id="256" r:id="rId4"/>
    <p:sldId id="258" r:id="rId5"/>
    <p:sldId id="259" r:id="rId6"/>
    <p:sldId id="260" r:id="rId7"/>
    <p:sldId id="262" r:id="rId8"/>
    <p:sldId id="263" r:id="rId9"/>
    <p:sldId id="264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A2EA9-AF35-40A4-B81E-5CD0B621CBC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5848D-6A17-4F13-B9E0-CBC1F5A8BF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4716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312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8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038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40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2765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14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274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12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82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76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96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22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bitesize/articles/zdcbn9q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132" y="0"/>
            <a:ext cx="9195028" cy="69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412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342" y="0"/>
            <a:ext cx="9151076" cy="687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19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90" y="0"/>
            <a:ext cx="9129713" cy="688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48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970" y="0"/>
            <a:ext cx="9183189" cy="68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28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475" y="-1"/>
            <a:ext cx="9237754" cy="696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873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594" y="-1"/>
            <a:ext cx="9196252" cy="689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97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160" y="0"/>
            <a:ext cx="9144000" cy="684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788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576" y="-91629"/>
            <a:ext cx="9231903" cy="694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74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439" y="0"/>
            <a:ext cx="9147538" cy="687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76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178" y="0"/>
            <a:ext cx="9126175" cy="685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315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775" y="0"/>
            <a:ext cx="9138013" cy="6873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52159" y="3257525"/>
            <a:ext cx="4347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Comic Sans MS" panose="030F0702030302020204" pitchFamily="66" charset="0"/>
                <a:hlinkClick r:id="rId3"/>
              </a:rPr>
              <a:t>https://</a:t>
            </a:r>
            <a:r>
              <a:rPr lang="en-GB" sz="1400" dirty="0" smtClean="0">
                <a:latin typeface="Comic Sans MS" panose="030F0702030302020204" pitchFamily="66" charset="0"/>
                <a:hlinkClick r:id="rId3"/>
              </a:rPr>
              <a:t>www.bbc.co.uk/bitesize/articles/zdcbn9q</a:t>
            </a:r>
            <a:endParaRPr lang="en-GB" sz="1400" dirty="0" smtClean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299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97BAE71-F50C-4FA1-B888-2E3E723913FE}"/>
</file>

<file path=customXml/itemProps2.xml><?xml version="1.0" encoding="utf-8"?>
<ds:datastoreItem xmlns:ds="http://schemas.openxmlformats.org/officeDocument/2006/customXml" ds:itemID="{79B9D06B-1490-4380-810B-BC8F75568324}"/>
</file>

<file path=customXml/itemProps3.xml><?xml version="1.0" encoding="utf-8"?>
<ds:datastoreItem xmlns:ds="http://schemas.openxmlformats.org/officeDocument/2006/customXml" ds:itemID="{E9EA84E0-4FFB-4A40-820F-0A45C04FA8DA}"/>
</file>

<file path=docProps/app.xml><?xml version="1.0" encoding="utf-8"?>
<Properties xmlns="http://schemas.openxmlformats.org/officeDocument/2006/extended-properties" xmlns:vt="http://schemas.openxmlformats.org/officeDocument/2006/docPropsVTypes">
  <TotalTime>1011</TotalTime>
  <Words>3</Words>
  <Application>Microsoft Office PowerPoint</Application>
  <PresentationFormat>Widescreen</PresentationFormat>
  <Paragraphs>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CMurfin</dc:creator>
  <cp:lastModifiedBy>CMurfin</cp:lastModifiedBy>
  <cp:revision>6</cp:revision>
  <dcterms:created xsi:type="dcterms:W3CDTF">2021-02-09T16:52:26Z</dcterms:created>
  <dcterms:modified xsi:type="dcterms:W3CDTF">2021-02-10T14:30:44Z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