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5"/>
  </p:sldMasterIdLst>
  <p:notesMasterIdLst>
    <p:notesMasterId r:id="rId7"/>
  </p:notesMasterIdLst>
  <p:sldIdLst>
    <p:sldId id="256"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 roundtripDataSignature="AMtx7miDGsYzomDk1tXJJU6b0I8vxQpf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8AA10E-84EC-4DBB-87E4-BB755A0CD0B4}" v="1" dt="2023-11-28T16:41:13.1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1620"/>
        <p:guide pos="2880"/>
      </p:guideLst>
    </p:cSldViewPr>
  </p:slideViewPr>
  <p:gridSpacing cx="76200" cy="76200"/>
</p:viewPr>
</file>

<file path=ppt/_rels/presentation.xml.rels><?xml version="1.0" encoding="UTF-8" standalone="yes"?>
<Relationships xmlns="http://schemas.openxmlformats.org/package/2006/relationships"><Relationship Id="rId8" Type="http://customschemas.google.com/relationships/presentationmetadata" Target="metadata"/><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C Branson" userId="7ea7b6fb-f3e8-44d4-9ceb-9d8caf9441f1" providerId="ADAL" clId="{EC8AA10E-84EC-4DBB-87E4-BB755A0CD0B4}"/>
    <pc:docChg chg="modSld">
      <pc:chgData name="Miss C Branson" userId="7ea7b6fb-f3e8-44d4-9ceb-9d8caf9441f1" providerId="ADAL" clId="{EC8AA10E-84EC-4DBB-87E4-BB755A0CD0B4}" dt="2023-11-28T16:41:13.139" v="0" actId="20577"/>
      <pc:docMkLst>
        <pc:docMk/>
      </pc:docMkLst>
      <pc:sldChg chg="modSp mod">
        <pc:chgData name="Miss C Branson" userId="7ea7b6fb-f3e8-44d4-9ceb-9d8caf9441f1" providerId="ADAL" clId="{EC8AA10E-84EC-4DBB-87E4-BB755A0CD0B4}" dt="2023-11-28T16:41:13.139" v="0" actId="20577"/>
        <pc:sldMkLst>
          <pc:docMk/>
          <pc:sldMk cId="0" sldId="256"/>
        </pc:sldMkLst>
        <pc:spChg chg="mod">
          <ac:chgData name="Miss C Branson" userId="7ea7b6fb-f3e8-44d4-9ceb-9d8caf9441f1" providerId="ADAL" clId="{EC8AA10E-84EC-4DBB-87E4-BB755A0CD0B4}" dt="2023-11-28T16:41:13.139" v="0" actId="20577"/>
          <ac:spMkLst>
            <pc:docMk/>
            <pc:sldMk cId="0" sldId="256"/>
            <ac:spMk id="73" creationId="{00000000-0000-0000-0000-000000000000}"/>
          </ac:spMkLst>
        </pc:spChg>
      </pc:sldChg>
    </pc:docChg>
  </pc:docChgLst>
  <pc:docChgLst>
    <pc:chgData name="Mr J Emery" userId="8169d074-17de-4d19-9364-bbb0e0ce82b1" providerId="ADAL" clId="{B5AA95EE-0BA0-40CB-B92F-DDBF9F79D1B5}"/>
    <pc:docChg chg="custSel modSld">
      <pc:chgData name="Mr J Emery" userId="8169d074-17de-4d19-9364-bbb0e0ce82b1" providerId="ADAL" clId="{B5AA95EE-0BA0-40CB-B92F-DDBF9F79D1B5}" dt="2023-10-11T21:57:06.759" v="1376" actId="14100"/>
      <pc:docMkLst>
        <pc:docMk/>
      </pc:docMkLst>
      <pc:sldChg chg="addSp delSp modSp mod">
        <pc:chgData name="Mr J Emery" userId="8169d074-17de-4d19-9364-bbb0e0ce82b1" providerId="ADAL" clId="{B5AA95EE-0BA0-40CB-B92F-DDBF9F79D1B5}" dt="2023-10-11T21:57:06.759" v="1376" actId="14100"/>
        <pc:sldMkLst>
          <pc:docMk/>
          <pc:sldMk cId="0" sldId="256"/>
        </pc:sldMkLst>
        <pc:spChg chg="mod">
          <ac:chgData name="Mr J Emery" userId="8169d074-17de-4d19-9364-bbb0e0ce82b1" providerId="ADAL" clId="{B5AA95EE-0BA0-40CB-B92F-DDBF9F79D1B5}" dt="2023-10-11T21:52:52.764" v="1343" actId="14100"/>
          <ac:spMkLst>
            <pc:docMk/>
            <pc:sldMk cId="0" sldId="256"/>
            <ac:spMk id="59" creationId="{00000000-0000-0000-0000-000000000000}"/>
          </ac:spMkLst>
        </pc:spChg>
        <pc:spChg chg="mod">
          <ac:chgData name="Mr J Emery" userId="8169d074-17de-4d19-9364-bbb0e0ce82b1" providerId="ADAL" clId="{B5AA95EE-0BA0-40CB-B92F-DDBF9F79D1B5}" dt="2023-10-11T21:54:16.103" v="1370" actId="14100"/>
          <ac:spMkLst>
            <pc:docMk/>
            <pc:sldMk cId="0" sldId="256"/>
            <ac:spMk id="67" creationId="{00000000-0000-0000-0000-000000000000}"/>
          </ac:spMkLst>
        </pc:spChg>
        <pc:spChg chg="mod">
          <ac:chgData name="Mr J Emery" userId="8169d074-17de-4d19-9364-bbb0e0ce82b1" providerId="ADAL" clId="{B5AA95EE-0BA0-40CB-B92F-DDBF9F79D1B5}" dt="2023-10-11T21:42:35.570" v="776" actId="14100"/>
          <ac:spMkLst>
            <pc:docMk/>
            <pc:sldMk cId="0" sldId="256"/>
            <ac:spMk id="68" creationId="{00000000-0000-0000-0000-000000000000}"/>
          </ac:spMkLst>
        </pc:spChg>
        <pc:spChg chg="mod">
          <ac:chgData name="Mr J Emery" userId="8169d074-17de-4d19-9364-bbb0e0ce82b1" providerId="ADAL" clId="{B5AA95EE-0BA0-40CB-B92F-DDBF9F79D1B5}" dt="2023-10-11T21:50:38.290" v="1227" actId="20577"/>
          <ac:spMkLst>
            <pc:docMk/>
            <pc:sldMk cId="0" sldId="256"/>
            <ac:spMk id="69" creationId="{00000000-0000-0000-0000-000000000000}"/>
          </ac:spMkLst>
        </pc:spChg>
        <pc:spChg chg="mod">
          <ac:chgData name="Mr J Emery" userId="8169d074-17de-4d19-9364-bbb0e0ce82b1" providerId="ADAL" clId="{B5AA95EE-0BA0-40CB-B92F-DDBF9F79D1B5}" dt="2023-10-11T21:56:42.792" v="1372" actId="14100"/>
          <ac:spMkLst>
            <pc:docMk/>
            <pc:sldMk cId="0" sldId="256"/>
            <ac:spMk id="71" creationId="{00000000-0000-0000-0000-000000000000}"/>
          </ac:spMkLst>
        </pc:spChg>
        <pc:spChg chg="mod">
          <ac:chgData name="Mr J Emery" userId="8169d074-17de-4d19-9364-bbb0e0ce82b1" providerId="ADAL" clId="{B5AA95EE-0BA0-40CB-B92F-DDBF9F79D1B5}" dt="2023-10-11T21:56:50.702" v="1373" actId="14100"/>
          <ac:spMkLst>
            <pc:docMk/>
            <pc:sldMk cId="0" sldId="256"/>
            <ac:spMk id="72" creationId="{00000000-0000-0000-0000-000000000000}"/>
          </ac:spMkLst>
        </pc:spChg>
        <pc:spChg chg="mod">
          <ac:chgData name="Mr J Emery" userId="8169d074-17de-4d19-9364-bbb0e0ce82b1" providerId="ADAL" clId="{B5AA95EE-0BA0-40CB-B92F-DDBF9F79D1B5}" dt="2023-10-11T21:57:02.051" v="1375" actId="14100"/>
          <ac:spMkLst>
            <pc:docMk/>
            <pc:sldMk cId="0" sldId="256"/>
            <ac:spMk id="73" creationId="{00000000-0000-0000-0000-000000000000}"/>
          </ac:spMkLst>
        </pc:spChg>
        <pc:spChg chg="mod">
          <ac:chgData name="Mr J Emery" userId="8169d074-17de-4d19-9364-bbb0e0ce82b1" providerId="ADAL" clId="{B5AA95EE-0BA0-40CB-B92F-DDBF9F79D1B5}" dt="2023-10-11T21:57:06.759" v="1376" actId="14100"/>
          <ac:spMkLst>
            <pc:docMk/>
            <pc:sldMk cId="0" sldId="256"/>
            <ac:spMk id="74" creationId="{00000000-0000-0000-0000-000000000000}"/>
          </ac:spMkLst>
        </pc:spChg>
        <pc:spChg chg="mod">
          <ac:chgData name="Mr J Emery" userId="8169d074-17de-4d19-9364-bbb0e0ce82b1" providerId="ADAL" clId="{B5AA95EE-0BA0-40CB-B92F-DDBF9F79D1B5}" dt="2023-10-11T21:56:55.976" v="1374" actId="14100"/>
          <ac:spMkLst>
            <pc:docMk/>
            <pc:sldMk cId="0" sldId="256"/>
            <ac:spMk id="75" creationId="{00000000-0000-0000-0000-000000000000}"/>
          </ac:spMkLst>
        </pc:spChg>
        <pc:picChg chg="del">
          <ac:chgData name="Mr J Emery" userId="8169d074-17de-4d19-9364-bbb0e0ce82b1" providerId="ADAL" clId="{B5AA95EE-0BA0-40CB-B92F-DDBF9F79D1B5}" dt="2023-10-11T16:08:02.303" v="177" actId="478"/>
          <ac:picMkLst>
            <pc:docMk/>
            <pc:sldMk cId="0" sldId="256"/>
            <ac:picMk id="61" creationId="{00000000-0000-0000-0000-000000000000}"/>
          </ac:picMkLst>
        </pc:picChg>
        <pc:picChg chg="add mod">
          <ac:chgData name="Mr J Emery" userId="8169d074-17de-4d19-9364-bbb0e0ce82b1" providerId="ADAL" clId="{B5AA95EE-0BA0-40CB-B92F-DDBF9F79D1B5}" dt="2023-10-11T16:09:25.614" v="179" actId="1076"/>
          <ac:picMkLst>
            <pc:docMk/>
            <pc:sldMk cId="0" sldId="256"/>
            <ac:picMk id="1026" creationId="{F3374C94-A495-78A8-B869-2BECA3C6E14C}"/>
          </ac:picMkLst>
        </pc:picChg>
      </pc:sldChg>
    </pc:docChg>
  </pc:docChgLst>
  <pc:docChgLst>
    <pc:chgData name="Mrs K Hiatt" userId="S::khiatt@thomasrussell-junior.staffs.sch.uk::180c46c1-fd7c-4d14-9163-b737a48ba335" providerId="AD" clId="Web-{80EAEBC9-C147-2E8D-AAA6-06568540DB77}"/>
    <pc:docChg chg="modSld">
      <pc:chgData name="Mrs K Hiatt" userId="S::khiatt@thomasrussell-junior.staffs.sch.uk::180c46c1-fd7c-4d14-9163-b737a48ba335" providerId="AD" clId="Web-{80EAEBC9-C147-2E8D-AAA6-06568540DB77}" dt="2023-11-05T22:58:13.379" v="1" actId="1076"/>
      <pc:docMkLst>
        <pc:docMk/>
      </pc:docMkLst>
      <pc:sldChg chg="modSp">
        <pc:chgData name="Mrs K Hiatt" userId="S::khiatt@thomasrussell-junior.staffs.sch.uk::180c46c1-fd7c-4d14-9163-b737a48ba335" providerId="AD" clId="Web-{80EAEBC9-C147-2E8D-AAA6-06568540DB77}" dt="2023-11-05T22:58:13.379" v="1" actId="1076"/>
        <pc:sldMkLst>
          <pc:docMk/>
          <pc:sldMk cId="0" sldId="256"/>
        </pc:sldMkLst>
        <pc:spChg chg="mod">
          <ac:chgData name="Mrs K Hiatt" userId="S::khiatt@thomasrussell-junior.staffs.sch.uk::180c46c1-fd7c-4d14-9163-b737a48ba335" providerId="AD" clId="Web-{80EAEBC9-C147-2E8D-AAA6-06568540DB77}" dt="2023-11-05T22:58:13.379" v="1" actId="1076"/>
          <ac:spMkLst>
            <pc:docMk/>
            <pc:sldMk cId="0" sldId="256"/>
            <ac:spMk id="69" creationId="{00000000-0000-0000-0000-000000000000}"/>
          </ac:spMkLst>
        </pc:spChg>
      </pc:sldChg>
    </pc:docChg>
  </pc:docChgLst>
  <pc:docChgLst>
    <pc:chgData name="Mrs L Vardy" userId="090180c2-d5c6-4292-9aac-4cdfda584413" providerId="ADAL" clId="{C8AD10EE-B3F0-4B85-A5B3-FD0674888A80}"/>
    <pc:docChg chg="undo custSel modSld">
      <pc:chgData name="Mrs L Vardy" userId="090180c2-d5c6-4292-9aac-4cdfda584413" providerId="ADAL" clId="{C8AD10EE-B3F0-4B85-A5B3-FD0674888A80}" dt="2023-11-28T16:08:04.731" v="1804" actId="20577"/>
      <pc:docMkLst>
        <pc:docMk/>
      </pc:docMkLst>
      <pc:sldChg chg="addSp delSp modSp mod">
        <pc:chgData name="Mrs L Vardy" userId="090180c2-d5c6-4292-9aac-4cdfda584413" providerId="ADAL" clId="{C8AD10EE-B3F0-4B85-A5B3-FD0674888A80}" dt="2023-11-28T16:08:04.731" v="1804" actId="20577"/>
        <pc:sldMkLst>
          <pc:docMk/>
          <pc:sldMk cId="0" sldId="256"/>
        </pc:sldMkLst>
        <pc:spChg chg="add del">
          <ac:chgData name="Mrs L Vardy" userId="090180c2-d5c6-4292-9aac-4cdfda584413" providerId="ADAL" clId="{C8AD10EE-B3F0-4B85-A5B3-FD0674888A80}" dt="2023-11-15T14:58:41.986" v="236" actId="478"/>
          <ac:spMkLst>
            <pc:docMk/>
            <pc:sldMk cId="0" sldId="256"/>
            <ac:spMk id="3" creationId="{8A4BD5C9-6224-55E6-4E80-9979A7E34A80}"/>
          </ac:spMkLst>
        </pc:spChg>
        <pc:spChg chg="mod">
          <ac:chgData name="Mrs L Vardy" userId="090180c2-d5c6-4292-9aac-4cdfda584413" providerId="ADAL" clId="{C8AD10EE-B3F0-4B85-A5B3-FD0674888A80}" dt="2023-11-23T15:14:33.190" v="1322" actId="20577"/>
          <ac:spMkLst>
            <pc:docMk/>
            <pc:sldMk cId="0" sldId="256"/>
            <ac:spMk id="54" creationId="{00000000-0000-0000-0000-000000000000}"/>
          </ac:spMkLst>
        </pc:spChg>
        <pc:spChg chg="mod">
          <ac:chgData name="Mrs L Vardy" userId="090180c2-d5c6-4292-9aac-4cdfda584413" providerId="ADAL" clId="{C8AD10EE-B3F0-4B85-A5B3-FD0674888A80}" dt="2023-11-15T14:58:43.681" v="237"/>
          <ac:spMkLst>
            <pc:docMk/>
            <pc:sldMk cId="0" sldId="256"/>
            <ac:spMk id="55" creationId="{00000000-0000-0000-0000-000000000000}"/>
          </ac:spMkLst>
        </pc:spChg>
        <pc:spChg chg="mod">
          <ac:chgData name="Mrs L Vardy" userId="090180c2-d5c6-4292-9aac-4cdfda584413" providerId="ADAL" clId="{C8AD10EE-B3F0-4B85-A5B3-FD0674888A80}" dt="2023-11-15T14:59:10.690" v="328" actId="20577"/>
          <ac:spMkLst>
            <pc:docMk/>
            <pc:sldMk cId="0" sldId="256"/>
            <ac:spMk id="56" creationId="{00000000-0000-0000-0000-000000000000}"/>
          </ac:spMkLst>
        </pc:spChg>
        <pc:spChg chg="mod">
          <ac:chgData name="Mrs L Vardy" userId="090180c2-d5c6-4292-9aac-4cdfda584413" providerId="ADAL" clId="{C8AD10EE-B3F0-4B85-A5B3-FD0674888A80}" dt="2023-11-15T14:55:44.992" v="154" actId="20577"/>
          <ac:spMkLst>
            <pc:docMk/>
            <pc:sldMk cId="0" sldId="256"/>
            <ac:spMk id="57" creationId="{00000000-0000-0000-0000-000000000000}"/>
          </ac:spMkLst>
        </pc:spChg>
        <pc:spChg chg="mod">
          <ac:chgData name="Mrs L Vardy" userId="090180c2-d5c6-4292-9aac-4cdfda584413" providerId="ADAL" clId="{C8AD10EE-B3F0-4B85-A5B3-FD0674888A80}" dt="2023-11-15T15:00:01.125" v="475" actId="20577"/>
          <ac:spMkLst>
            <pc:docMk/>
            <pc:sldMk cId="0" sldId="256"/>
            <ac:spMk id="58" creationId="{00000000-0000-0000-0000-000000000000}"/>
          </ac:spMkLst>
        </pc:spChg>
        <pc:spChg chg="mod">
          <ac:chgData name="Mrs L Vardy" userId="090180c2-d5c6-4292-9aac-4cdfda584413" providerId="ADAL" clId="{C8AD10EE-B3F0-4B85-A5B3-FD0674888A80}" dt="2023-11-06T11:43:51.865" v="20" actId="20577"/>
          <ac:spMkLst>
            <pc:docMk/>
            <pc:sldMk cId="0" sldId="256"/>
            <ac:spMk id="59" creationId="{00000000-0000-0000-0000-000000000000}"/>
          </ac:spMkLst>
        </pc:spChg>
        <pc:spChg chg="mod">
          <ac:chgData name="Mrs L Vardy" userId="090180c2-d5c6-4292-9aac-4cdfda584413" providerId="ADAL" clId="{C8AD10EE-B3F0-4B85-A5B3-FD0674888A80}" dt="2023-11-06T11:43:44.919" v="17" actId="20577"/>
          <ac:spMkLst>
            <pc:docMk/>
            <pc:sldMk cId="0" sldId="256"/>
            <ac:spMk id="60" creationId="{00000000-0000-0000-0000-000000000000}"/>
          </ac:spMkLst>
        </pc:spChg>
        <pc:spChg chg="mod">
          <ac:chgData name="Mrs L Vardy" userId="090180c2-d5c6-4292-9aac-4cdfda584413" providerId="ADAL" clId="{C8AD10EE-B3F0-4B85-A5B3-FD0674888A80}" dt="2023-11-15T14:55:59.448" v="192" actId="20577"/>
          <ac:spMkLst>
            <pc:docMk/>
            <pc:sldMk cId="0" sldId="256"/>
            <ac:spMk id="63" creationId="{00000000-0000-0000-0000-000000000000}"/>
          </ac:spMkLst>
        </pc:spChg>
        <pc:spChg chg="mod">
          <ac:chgData name="Mrs L Vardy" userId="090180c2-d5c6-4292-9aac-4cdfda584413" providerId="ADAL" clId="{C8AD10EE-B3F0-4B85-A5B3-FD0674888A80}" dt="2023-11-28T16:08:04.731" v="1804" actId="20577"/>
          <ac:spMkLst>
            <pc:docMk/>
            <pc:sldMk cId="0" sldId="256"/>
            <ac:spMk id="67" creationId="{00000000-0000-0000-0000-000000000000}"/>
          </ac:spMkLst>
        </pc:spChg>
        <pc:spChg chg="mod">
          <ac:chgData name="Mrs L Vardy" userId="090180c2-d5c6-4292-9aac-4cdfda584413" providerId="ADAL" clId="{C8AD10EE-B3F0-4B85-A5B3-FD0674888A80}" dt="2023-11-28T16:04:37.842" v="1574" actId="1076"/>
          <ac:spMkLst>
            <pc:docMk/>
            <pc:sldMk cId="0" sldId="256"/>
            <ac:spMk id="69" creationId="{00000000-0000-0000-0000-000000000000}"/>
          </ac:spMkLst>
        </pc:spChg>
        <pc:spChg chg="mod">
          <ac:chgData name="Mrs L Vardy" userId="090180c2-d5c6-4292-9aac-4cdfda584413" providerId="ADAL" clId="{C8AD10EE-B3F0-4B85-A5B3-FD0674888A80}" dt="2023-11-15T15:03:27.386" v="1291" actId="6549"/>
          <ac:spMkLst>
            <pc:docMk/>
            <pc:sldMk cId="0" sldId="256"/>
            <ac:spMk id="70" creationId="{00000000-0000-0000-0000-000000000000}"/>
          </ac:spMkLst>
        </pc:spChg>
        <pc:spChg chg="mod">
          <ac:chgData name="Mrs L Vardy" userId="090180c2-d5c6-4292-9aac-4cdfda584413" providerId="ADAL" clId="{C8AD10EE-B3F0-4B85-A5B3-FD0674888A80}" dt="2023-11-28T16:05:55.565" v="1714" actId="20577"/>
          <ac:spMkLst>
            <pc:docMk/>
            <pc:sldMk cId="0" sldId="256"/>
            <ac:spMk id="7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 name="Google Shape;4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9" name="Google Shape;19;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0" name="Google Shape;20;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4"/>
        <p:cNvGrpSpPr/>
        <p:nvPr/>
      </p:nvGrpSpPr>
      <p:grpSpPr>
        <a:xfrm>
          <a:off x="0" y="0"/>
          <a:ext cx="0" cy="0"/>
          <a:chOff x="0" y="0"/>
          <a:chExt cx="0" cy="0"/>
        </a:xfrm>
      </p:grpSpPr>
      <p:sp>
        <p:nvSpPr>
          <p:cNvPr id="25" name="Google Shape;25;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6" name="Google Shape;26;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0" name="Google Shape;3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1"/>
        <p:cNvGrpSpPr/>
        <p:nvPr/>
      </p:nvGrpSpPr>
      <p:grpSpPr>
        <a:xfrm>
          <a:off x="0" y="0"/>
          <a:ext cx="0" cy="0"/>
          <a:chOff x="0" y="0"/>
          <a:chExt cx="0" cy="0"/>
        </a:xfrm>
      </p:grpSpPr>
      <p:sp>
        <p:nvSpPr>
          <p:cNvPr id="32" name="Google Shape;32;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4" name="Google Shape;34;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 name="Google Shape;35;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39" name="Google Shape;3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0"/>
        <p:cNvGrpSpPr/>
        <p:nvPr/>
      </p:nvGrpSpPr>
      <p:grpSpPr>
        <a:xfrm>
          <a:off x="0" y="0"/>
          <a:ext cx="0" cy="0"/>
          <a:chOff x="0" y="0"/>
          <a:chExt cx="0" cy="0"/>
        </a:xfrm>
      </p:grpSpPr>
      <p:sp>
        <p:nvSpPr>
          <p:cNvPr id="41" name="Google Shape;41;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2" name="Google Shape;42;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3" name="Google Shape;43;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
        <p:nvSpPr>
          <p:cNvPr id="45" name="Google Shape;45;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49"/>
        <p:cNvGrpSpPr/>
        <p:nvPr/>
      </p:nvGrpSpPr>
      <p:grpSpPr>
        <a:xfrm>
          <a:off x="0" y="0"/>
          <a:ext cx="0" cy="0"/>
          <a:chOff x="0" y="0"/>
          <a:chExt cx="0" cy="0"/>
        </a:xfrm>
      </p:grpSpPr>
      <p:sp>
        <p:nvSpPr>
          <p:cNvPr id="50" name="Google Shape;50;p1"/>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
          <p:cNvSpPr txBox="1"/>
          <p:nvPr/>
        </p:nvSpPr>
        <p:spPr>
          <a:xfrm>
            <a:off x="273325" y="1006325"/>
            <a:ext cx="1105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
          <p:cNvSpPr/>
          <p:nvPr/>
        </p:nvSpPr>
        <p:spPr>
          <a:xfrm rot="-5400000">
            <a:off x="712412" y="-417546"/>
            <a:ext cx="546650" cy="1588425"/>
          </a:xfrm>
          <a:prstGeom prst="flowChartOffpageConnector">
            <a:avLst/>
          </a:prstGeom>
          <a:solidFill>
            <a:srgbClr val="00B05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
          <p:cNvSpPr/>
          <p:nvPr/>
        </p:nvSpPr>
        <p:spPr>
          <a:xfrm>
            <a:off x="220990" y="993801"/>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1"/>
          <p:cNvSpPr/>
          <p:nvPr/>
        </p:nvSpPr>
        <p:spPr>
          <a:xfrm>
            <a:off x="1677865" y="993475"/>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Arial"/>
                <a:ea typeface="Arial"/>
                <a:cs typeface="Arial"/>
                <a:sym typeface="Arial"/>
              </a:rPr>
              <a:t>Consistent and excellent teaching of tactics across the range of sports.</a:t>
            </a:r>
          </a:p>
        </p:txBody>
      </p:sp>
      <p:sp>
        <p:nvSpPr>
          <p:cNvPr id="55" name="Google Shape;55;p1"/>
          <p:cNvSpPr/>
          <p:nvPr/>
        </p:nvSpPr>
        <p:spPr>
          <a:xfrm>
            <a:off x="3113986" y="985188"/>
            <a:ext cx="1498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1000" b="0" i="0" u="none" strike="noStrike" cap="none">
                <a:solidFill>
                  <a:schemeClr val="dk1"/>
                </a:solidFill>
                <a:latin typeface="Arial"/>
                <a:ea typeface="Arial"/>
                <a:cs typeface="Arial"/>
                <a:sym typeface="Arial"/>
              </a:rPr>
              <a:t>Ensure </a:t>
            </a:r>
            <a:r>
              <a:rPr lang="en-GB" sz="1000">
                <a:solidFill>
                  <a:schemeClr val="dk1"/>
                </a:solidFill>
              </a:rPr>
              <a:t>communication skills and teamwork</a:t>
            </a:r>
            <a:r>
              <a:rPr lang="en-GB" sz="1000" b="0" i="0" u="none" strike="noStrike" cap="none">
                <a:solidFill>
                  <a:schemeClr val="dk1"/>
                </a:solidFill>
                <a:latin typeface="Arial"/>
                <a:ea typeface="Arial"/>
                <a:cs typeface="Arial"/>
                <a:sym typeface="Arial"/>
              </a:rPr>
              <a:t> are at the heart of learning</a:t>
            </a:r>
            <a:endParaRPr lang="en-GB" sz="1400" b="0" i="0" u="none" strike="noStrike" cap="none">
              <a:solidFill>
                <a:srgbClr val="000000"/>
              </a:solidFill>
              <a:latin typeface="Arial"/>
              <a:ea typeface="Arial"/>
              <a:cs typeface="Arial"/>
              <a:sym typeface="Arial"/>
            </a:endParaRPr>
          </a:p>
        </p:txBody>
      </p:sp>
      <p:sp>
        <p:nvSpPr>
          <p:cNvPr id="56" name="Google Shape;56;p1"/>
          <p:cNvSpPr/>
          <p:nvPr/>
        </p:nvSpPr>
        <p:spPr>
          <a:xfrm>
            <a:off x="4724525" y="973497"/>
            <a:ext cx="1366500" cy="718129"/>
          </a:xfrm>
          <a:prstGeom prst="roundRect">
            <a:avLst>
              <a:gd name="adj" fmla="val 24315"/>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1000" b="0" i="0" u="none" strike="noStrike" cap="none">
                <a:solidFill>
                  <a:schemeClr val="dk1"/>
                </a:solidFill>
                <a:latin typeface="Arial"/>
                <a:ea typeface="Arial"/>
                <a:cs typeface="Arial"/>
                <a:sym typeface="Arial"/>
              </a:rPr>
              <a:t>Provide opportunities for children to compete competitively. </a:t>
            </a:r>
            <a:endParaRPr sz="1400" b="0" i="0" u="none" strike="noStrike" cap="none">
              <a:solidFill>
                <a:srgbClr val="000000"/>
              </a:solidFill>
              <a:latin typeface="Arial"/>
              <a:ea typeface="Arial"/>
              <a:cs typeface="Arial"/>
              <a:sym typeface="Arial"/>
            </a:endParaRPr>
          </a:p>
        </p:txBody>
      </p:sp>
      <p:sp>
        <p:nvSpPr>
          <p:cNvPr id="57" name="Google Shape;57;p1"/>
          <p:cNvSpPr/>
          <p:nvPr/>
        </p:nvSpPr>
        <p:spPr>
          <a:xfrm>
            <a:off x="6181400" y="997801"/>
            <a:ext cx="1366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44000" rIns="18000" bIns="1800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Arial"/>
                <a:ea typeface="Arial"/>
                <a:cs typeface="Arial"/>
                <a:sym typeface="Arial"/>
              </a:rPr>
              <a:t>Develop skills to </a:t>
            </a:r>
            <a:r>
              <a:rPr lang="en-GB" sz="1000"/>
              <a:t>support children with life-long fitness.</a:t>
            </a:r>
            <a:endParaRPr sz="1000" b="0" i="0" u="none" strike="noStrike" cap="none">
              <a:solidFill>
                <a:srgbClr val="000000"/>
              </a:solidFill>
              <a:latin typeface="Arial"/>
              <a:ea typeface="Arial"/>
              <a:cs typeface="Arial"/>
              <a:sym typeface="Arial"/>
            </a:endParaRPr>
          </a:p>
        </p:txBody>
      </p:sp>
      <p:sp>
        <p:nvSpPr>
          <p:cNvPr id="58" name="Google Shape;58;p1"/>
          <p:cNvSpPr/>
          <p:nvPr/>
        </p:nvSpPr>
        <p:spPr>
          <a:xfrm>
            <a:off x="7669725" y="1001450"/>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a:t>Explicitly teach sport specific vocabulary. </a:t>
            </a:r>
            <a:endParaRPr sz="1000" b="0" i="0" u="none" strike="noStrike" cap="none">
              <a:solidFill>
                <a:srgbClr val="000000"/>
              </a:solidFill>
              <a:latin typeface="Arial"/>
              <a:ea typeface="Arial"/>
              <a:cs typeface="Arial"/>
              <a:sym typeface="Arial"/>
            </a:endParaRPr>
          </a:p>
        </p:txBody>
      </p:sp>
      <p:sp>
        <p:nvSpPr>
          <p:cNvPr id="59" name="Google Shape;59;p1"/>
          <p:cNvSpPr txBox="1"/>
          <p:nvPr/>
        </p:nvSpPr>
        <p:spPr>
          <a:xfrm>
            <a:off x="3596800" y="108950"/>
            <a:ext cx="4209054" cy="609367"/>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chemeClr val="dk1"/>
              </a:buClr>
              <a:buSzPts val="1100"/>
              <a:buFont typeface="Arial"/>
              <a:buNone/>
            </a:pPr>
            <a:r>
              <a:rPr lang="en-GB" sz="1200" b="0" i="0" u="none" strike="noStrike" cap="none">
                <a:solidFill>
                  <a:schemeClr val="dk1"/>
                </a:solidFill>
                <a:latin typeface="Arial"/>
                <a:ea typeface="Arial"/>
                <a:cs typeface="Arial"/>
                <a:sym typeface="Arial"/>
              </a:rPr>
              <a:t>Through our values and consistent research-led practices, </a:t>
            </a:r>
            <a:r>
              <a:rPr lang="en-GB" sz="1200">
                <a:solidFill>
                  <a:schemeClr val="dk1"/>
                </a:solidFill>
              </a:rPr>
              <a:t>all pupils will achieve their very best in PE.</a:t>
            </a:r>
            <a:endParaRPr sz="1200" b="0" i="0" u="none" strike="noStrike" cap="none">
              <a:solidFill>
                <a:srgbClr val="000000"/>
              </a:solidFill>
              <a:latin typeface="Arial"/>
              <a:ea typeface="Arial"/>
              <a:cs typeface="Arial"/>
              <a:sym typeface="Arial"/>
            </a:endParaRPr>
          </a:p>
        </p:txBody>
      </p:sp>
      <p:sp>
        <p:nvSpPr>
          <p:cNvPr id="60" name="Google Shape;60;p1"/>
          <p:cNvSpPr txBox="1"/>
          <p:nvPr/>
        </p:nvSpPr>
        <p:spPr>
          <a:xfrm>
            <a:off x="1971475" y="209925"/>
            <a:ext cx="1807800" cy="80018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000000"/>
                </a:solidFill>
                <a:latin typeface="Arial"/>
                <a:ea typeface="Arial"/>
                <a:cs typeface="Arial"/>
                <a:sym typeface="Arial"/>
              </a:rPr>
              <a:t>Physical Education</a:t>
            </a:r>
            <a:endParaRPr sz="2000" b="1" i="0" u="none" strike="noStrike" cap="none">
              <a:solidFill>
                <a:srgbClr val="000000"/>
              </a:solidFill>
              <a:latin typeface="Arial"/>
              <a:ea typeface="Arial"/>
              <a:cs typeface="Arial"/>
              <a:sym typeface="Arial"/>
            </a:endParaRPr>
          </a:p>
        </p:txBody>
      </p:sp>
      <p:sp>
        <p:nvSpPr>
          <p:cNvPr id="62" name="Google Shape;62;p1"/>
          <p:cNvSpPr txBox="1"/>
          <p:nvPr/>
        </p:nvSpPr>
        <p:spPr>
          <a:xfrm>
            <a:off x="245707" y="188034"/>
            <a:ext cx="15828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Subject on a page</a:t>
            </a:r>
            <a:endParaRPr sz="1200" b="0" i="0" u="none" strike="noStrike" cap="none">
              <a:solidFill>
                <a:srgbClr val="000000"/>
              </a:solidFill>
              <a:latin typeface="Arial"/>
              <a:ea typeface="Arial"/>
              <a:cs typeface="Arial"/>
              <a:sym typeface="Arial"/>
            </a:endParaRPr>
          </a:p>
        </p:txBody>
      </p:sp>
      <p:sp>
        <p:nvSpPr>
          <p:cNvPr id="63" name="Google Shape;63;p1"/>
          <p:cNvSpPr txBox="1"/>
          <p:nvPr/>
        </p:nvSpPr>
        <p:spPr>
          <a:xfrm>
            <a:off x="266892" y="1018350"/>
            <a:ext cx="1392600" cy="80018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Arial"/>
                <a:ea typeface="Arial"/>
                <a:cs typeface="Arial"/>
                <a:sym typeface="Arial"/>
              </a:rPr>
              <a:t>Consistent and excellent teaching of funda</a:t>
            </a:r>
            <a:r>
              <a:rPr lang="en-GB" sz="1000"/>
              <a:t>mental movement skills.</a:t>
            </a:r>
            <a:endParaRPr sz="1000" b="0" i="0" u="none" strike="noStrike" cap="none">
              <a:solidFill>
                <a:srgbClr val="000000"/>
              </a:solidFill>
              <a:latin typeface="Arial"/>
              <a:ea typeface="Arial"/>
              <a:cs typeface="Arial"/>
              <a:sym typeface="Arial"/>
            </a:endParaRPr>
          </a:p>
        </p:txBody>
      </p:sp>
      <p:sp>
        <p:nvSpPr>
          <p:cNvPr id="64" name="Google Shape;64;p1"/>
          <p:cNvSpPr txBox="1"/>
          <p:nvPr/>
        </p:nvSpPr>
        <p:spPr>
          <a:xfrm>
            <a:off x="142967" y="637350"/>
            <a:ext cx="698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Intent </a:t>
            </a:r>
            <a:endParaRPr sz="1400" b="1" i="0" u="none" strike="noStrike" cap="none">
              <a:solidFill>
                <a:srgbClr val="000000"/>
              </a:solidFill>
              <a:latin typeface="Arial"/>
              <a:ea typeface="Arial"/>
              <a:cs typeface="Arial"/>
              <a:sym typeface="Arial"/>
            </a:endParaRPr>
          </a:p>
        </p:txBody>
      </p:sp>
      <p:sp>
        <p:nvSpPr>
          <p:cNvPr id="65" name="Google Shape;65;p1"/>
          <p:cNvSpPr txBox="1"/>
          <p:nvPr/>
        </p:nvSpPr>
        <p:spPr>
          <a:xfrm>
            <a:off x="91500" y="1727375"/>
            <a:ext cx="534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Implementation</a:t>
            </a:r>
            <a:endParaRPr sz="1400" b="1" i="0" u="none" strike="noStrike" cap="none">
              <a:solidFill>
                <a:srgbClr val="000000"/>
              </a:solidFill>
              <a:latin typeface="Arial"/>
              <a:ea typeface="Arial"/>
              <a:cs typeface="Arial"/>
              <a:sym typeface="Arial"/>
            </a:endParaRPr>
          </a:p>
        </p:txBody>
      </p:sp>
      <p:sp>
        <p:nvSpPr>
          <p:cNvPr id="66" name="Google Shape;66;p1"/>
          <p:cNvSpPr txBox="1"/>
          <p:nvPr/>
        </p:nvSpPr>
        <p:spPr>
          <a:xfrm>
            <a:off x="6047900" y="27208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1"/>
          <p:cNvSpPr txBox="1"/>
          <p:nvPr/>
        </p:nvSpPr>
        <p:spPr>
          <a:xfrm>
            <a:off x="220990" y="1762073"/>
            <a:ext cx="8740010" cy="1616566"/>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1200"/>
              </a:spcBef>
              <a:spcAft>
                <a:spcPts val="0"/>
              </a:spcAft>
              <a:buClr>
                <a:schemeClr val="dk1"/>
              </a:buClr>
              <a:buSzPts val="1100"/>
              <a:buFont typeface="Arial"/>
              <a:buNone/>
            </a:pPr>
            <a:r>
              <a:rPr lang="en-GB" sz="900" b="0" i="0" u="none" strike="noStrike" cap="none">
                <a:solidFill>
                  <a:schemeClr val="dk1"/>
                </a:solidFill>
                <a:latin typeface="Calibri"/>
                <a:ea typeface="Calibri"/>
                <a:cs typeface="Calibri"/>
                <a:sym typeface="Calibri"/>
              </a:rPr>
              <a:t> </a:t>
            </a:r>
            <a:r>
              <a:rPr lang="en-GB" sz="900">
                <a:solidFill>
                  <a:schemeClr val="dk1"/>
                </a:solidFill>
                <a:latin typeface="Calibri"/>
                <a:ea typeface="Calibri"/>
                <a:cs typeface="Calibri"/>
                <a:sym typeface="Calibri"/>
              </a:rPr>
              <a:t>At TRJS</a:t>
            </a:r>
            <a:r>
              <a:rPr lang="en-GB" sz="900" b="0" i="0" u="none" strike="noStrike" cap="none">
                <a:solidFill>
                  <a:schemeClr val="dk1"/>
                </a:solidFill>
                <a:latin typeface="Calibri"/>
                <a:ea typeface="Calibri"/>
                <a:cs typeface="Calibri"/>
                <a:sym typeface="Calibri"/>
              </a:rPr>
              <a:t>, we use </a:t>
            </a:r>
            <a:r>
              <a:rPr lang="en-GB" sz="900">
                <a:solidFill>
                  <a:schemeClr val="dk1"/>
                </a:solidFill>
                <a:latin typeface="Calibri"/>
                <a:ea typeface="Calibri"/>
                <a:cs typeface="Calibri"/>
                <a:sym typeface="Calibri"/>
              </a:rPr>
              <a:t>a range of sports as vehicles to teach the key skills of Physical Education. We use clear and consistent plans for progression of skills.  We plan for children to have opportunities for competitive sport both within lessons and across our local school community. </a:t>
            </a:r>
            <a:r>
              <a:rPr lang="en-GB" sz="900" b="0" i="0" u="none" strike="noStrike" cap="none">
                <a:solidFill>
                  <a:schemeClr val="dk1"/>
                </a:solidFill>
                <a:latin typeface="Calibri"/>
                <a:ea typeface="Calibri"/>
                <a:cs typeface="Calibri"/>
                <a:sym typeface="Calibri"/>
              </a:rPr>
              <a:t>Considering recent Ofsted publications (Research and analysis Research Review Series: PE published March 2022) we are aware of the negative </a:t>
            </a:r>
            <a:r>
              <a:rPr lang="en-GB" sz="900">
                <a:solidFill>
                  <a:schemeClr val="dk1"/>
                </a:solidFill>
                <a:latin typeface="Calibri"/>
                <a:ea typeface="Calibri"/>
                <a:cs typeface="Calibri"/>
                <a:sym typeface="Calibri"/>
              </a:rPr>
              <a:t>impact on PE time of getting changed in school, therefore on days with outdoor PE, our children come into school wearing PE kit. Sport specific vocabulary is taught throughout each unit and linked across the sports. We will use technology to support self-reflection and evaluation of skills. </a:t>
            </a:r>
            <a:endParaRPr sz="900" b="0" i="0" u="none" strike="noStrike" cap="none">
              <a:solidFill>
                <a:schemeClr val="dk1"/>
              </a:solidFill>
              <a:latin typeface="Arial"/>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r>
              <a:rPr lang="en-GB" sz="1100" b="0" i="0" u="none" strike="noStrike" cap="none">
                <a:solidFill>
                  <a:schemeClr val="dk1"/>
                </a:solidFill>
                <a:latin typeface="Arial"/>
                <a:ea typeface="Arial"/>
                <a:cs typeface="Arial"/>
                <a:sym typeface="Arial"/>
              </a:rPr>
              <a:t> </a:t>
            </a:r>
            <a:endParaRPr sz="1100" b="0" i="0" u="none" strike="noStrike" cap="none">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endParaRPr sz="900" b="0" i="0" u="none" strike="noStrike" cap="none">
              <a:solidFill>
                <a:srgbClr val="000000"/>
              </a:solidFill>
              <a:latin typeface="Arial"/>
              <a:ea typeface="Arial"/>
              <a:cs typeface="Arial"/>
              <a:sym typeface="Arial"/>
            </a:endParaRPr>
          </a:p>
        </p:txBody>
      </p:sp>
      <p:sp>
        <p:nvSpPr>
          <p:cNvPr id="68" name="Google Shape;68;p1"/>
          <p:cNvSpPr/>
          <p:nvPr/>
        </p:nvSpPr>
        <p:spPr>
          <a:xfrm>
            <a:off x="160150" y="2720850"/>
            <a:ext cx="4381200" cy="1371904"/>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1200"/>
              </a:spcAft>
              <a:buClr>
                <a:schemeClr val="dk1"/>
              </a:buClr>
              <a:buSzPts val="1100"/>
              <a:buFont typeface="Arial"/>
              <a:buNone/>
            </a:pPr>
            <a:r>
              <a:rPr lang="en-GB" sz="900">
                <a:solidFill>
                  <a:schemeClr val="dk1"/>
                </a:solidFill>
              </a:rPr>
              <a:t>In Key Stage 2 children will build upon their learning from EYFS and Key Stage 1. They will continue to develop fundamental movement skills. For example, locomotor skills (running/jumping), stability skills (twisting/balancing) and manipulation skills (throwing/catching). Children will explicitly be taught the knowledge that informs and successfully directs their movements: rules, strategies and tactics. Children will be taught the importance of regular physical activity as part of a healthy lifestyle. Children will be encouraged to explore sports outside of school to support life-long participation. </a:t>
            </a:r>
            <a:endParaRPr sz="900" b="0" i="0" u="none" strike="noStrike" cap="none">
              <a:solidFill>
                <a:schemeClr val="dk1"/>
              </a:solidFill>
              <a:latin typeface="Arial"/>
              <a:ea typeface="Arial"/>
              <a:cs typeface="Arial"/>
              <a:sym typeface="Arial"/>
            </a:endParaRPr>
          </a:p>
        </p:txBody>
      </p:sp>
      <p:sp>
        <p:nvSpPr>
          <p:cNvPr id="69" name="Google Shape;69;p1"/>
          <p:cNvSpPr/>
          <p:nvPr/>
        </p:nvSpPr>
        <p:spPr>
          <a:xfrm>
            <a:off x="4610000" y="2638615"/>
            <a:ext cx="4472700" cy="1428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a:solidFill>
                  <a:schemeClr val="dk1"/>
                </a:solidFill>
                <a:latin typeface="Arial"/>
                <a:ea typeface="Arial"/>
                <a:cs typeface="Arial"/>
                <a:sym typeface="Arial"/>
              </a:rPr>
              <a:t>Across each year group, children will be taught vocabulary about body parts (e.g. muscle / bone names) as well as sport specific vocabular</a:t>
            </a:r>
            <a:r>
              <a:rPr lang="en-GB" sz="900">
                <a:solidFill>
                  <a:schemeClr val="dk1"/>
                </a:solidFill>
              </a:rPr>
              <a:t>y. Children will be supported to further their declarative knowledge (knowledge of rules, tactics and strategies) as well as developing their procedural knowledge (how to apply declarative facts). Clear assessment procedures throughout school will support the identification of children working below ARE, at ARE and above ARE so that further support can be implemented. </a:t>
            </a:r>
            <a:endParaRPr sz="900" b="0" i="0" u="none" strike="noStrike" cap="none">
              <a:solidFill>
                <a:schemeClr val="dk1"/>
              </a:solidFill>
              <a:latin typeface="Arial"/>
              <a:ea typeface="Arial"/>
              <a:cs typeface="Arial"/>
              <a:sym typeface="Arial"/>
            </a:endParaRPr>
          </a:p>
        </p:txBody>
      </p:sp>
      <p:sp>
        <p:nvSpPr>
          <p:cNvPr id="70" name="Google Shape;70;p1"/>
          <p:cNvSpPr/>
          <p:nvPr/>
        </p:nvSpPr>
        <p:spPr>
          <a:xfrm>
            <a:off x="142975" y="4310525"/>
            <a:ext cx="1366500" cy="79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a:solidFill>
                  <a:schemeClr val="dk1"/>
                </a:solidFill>
                <a:latin typeface="Arial"/>
                <a:ea typeface="Arial"/>
                <a:cs typeface="Arial"/>
                <a:sym typeface="Arial"/>
              </a:rPr>
              <a:t>All children are able to accurately perform the key skills for their age range. </a:t>
            </a:r>
            <a:endParaRPr sz="900" b="0" i="0" u="none" strike="noStrike" cap="none">
              <a:solidFill>
                <a:schemeClr val="dk1"/>
              </a:solidFill>
              <a:latin typeface="Arial"/>
              <a:ea typeface="Arial"/>
              <a:cs typeface="Arial"/>
              <a:sym typeface="Arial"/>
            </a:endParaRPr>
          </a:p>
        </p:txBody>
      </p:sp>
      <p:sp>
        <p:nvSpPr>
          <p:cNvPr id="71" name="Google Shape;71;p1"/>
          <p:cNvSpPr/>
          <p:nvPr/>
        </p:nvSpPr>
        <p:spPr>
          <a:xfrm>
            <a:off x="1680425" y="4310525"/>
            <a:ext cx="1498500" cy="810675"/>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a:solidFill>
                  <a:schemeClr val="dk1"/>
                </a:solidFill>
                <a:latin typeface="Arial"/>
                <a:ea typeface="Arial"/>
                <a:cs typeface="Arial"/>
                <a:sym typeface="Arial"/>
              </a:rPr>
              <a:t>All staff are clear about the progression of skills through the school. </a:t>
            </a:r>
            <a:endParaRPr sz="1100" b="0" i="0" u="none" strike="noStrike" cap="none">
              <a:solidFill>
                <a:schemeClr val="dk1"/>
              </a:solidFill>
              <a:latin typeface="Arial"/>
              <a:ea typeface="Arial"/>
              <a:cs typeface="Arial"/>
              <a:sym typeface="Arial"/>
            </a:endParaRPr>
          </a:p>
        </p:txBody>
      </p:sp>
      <p:sp>
        <p:nvSpPr>
          <p:cNvPr id="72" name="Google Shape;72;p1"/>
          <p:cNvSpPr/>
          <p:nvPr/>
        </p:nvSpPr>
        <p:spPr>
          <a:xfrm>
            <a:off x="3206150" y="4310524"/>
            <a:ext cx="1498500" cy="810676"/>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a:solidFill>
                  <a:schemeClr val="dk1"/>
                </a:solidFill>
                <a:latin typeface="Arial"/>
                <a:ea typeface="Arial"/>
                <a:cs typeface="Arial"/>
                <a:sym typeface="Arial"/>
              </a:rPr>
              <a:t>Children will be effective communicators and able to work in a team environment. </a:t>
            </a:r>
            <a:endParaRPr sz="900" b="0" i="0" u="none" strike="noStrike" cap="none">
              <a:solidFill>
                <a:schemeClr val="dk1"/>
              </a:solidFill>
              <a:latin typeface="Arial"/>
              <a:ea typeface="Arial"/>
              <a:cs typeface="Arial"/>
              <a:sym typeface="Arial"/>
            </a:endParaRPr>
          </a:p>
        </p:txBody>
      </p:sp>
      <p:sp>
        <p:nvSpPr>
          <p:cNvPr id="73" name="Google Shape;73;p1"/>
          <p:cNvSpPr/>
          <p:nvPr/>
        </p:nvSpPr>
        <p:spPr>
          <a:xfrm>
            <a:off x="6182275" y="4310523"/>
            <a:ext cx="13665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rgbClr val="000000"/>
              </a:buClr>
              <a:buSzPts val="900"/>
              <a:buFont typeface="Arial"/>
              <a:buNone/>
            </a:pPr>
            <a:r>
              <a:rPr lang="en-GB" sz="700">
                <a:solidFill>
                  <a:schemeClr val="dk1"/>
                </a:solidFill>
              </a:rPr>
              <a:t>Children will be signposted to clubs outside of school. Children will be encouraged to engage with a wide range of sports. </a:t>
            </a:r>
            <a:endParaRPr sz="700" b="0" i="0" u="none" strike="noStrike" cap="none">
              <a:solidFill>
                <a:schemeClr val="dk1"/>
              </a:solidFill>
              <a:latin typeface="Arial"/>
              <a:ea typeface="Arial"/>
              <a:cs typeface="Arial"/>
              <a:sym typeface="Arial"/>
            </a:endParaRPr>
          </a:p>
        </p:txBody>
      </p:sp>
      <p:sp>
        <p:nvSpPr>
          <p:cNvPr id="74" name="Google Shape;74;p1"/>
          <p:cNvSpPr/>
          <p:nvPr/>
        </p:nvSpPr>
        <p:spPr>
          <a:xfrm>
            <a:off x="7632675" y="4310523"/>
            <a:ext cx="14406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a:solidFill>
                  <a:schemeClr val="dk1"/>
                </a:solidFill>
                <a:latin typeface="Arial"/>
                <a:ea typeface="Arial"/>
                <a:cs typeface="Arial"/>
                <a:sym typeface="Arial"/>
              </a:rPr>
              <a:t>Children will be exposed to PE specific vocabulary and understand the terms used. </a:t>
            </a:r>
            <a:endParaRPr sz="900" b="0" i="0" u="none" strike="noStrike" cap="none">
              <a:solidFill>
                <a:schemeClr val="dk1"/>
              </a:solidFill>
              <a:latin typeface="Arial"/>
              <a:ea typeface="Arial"/>
              <a:cs typeface="Arial"/>
              <a:sym typeface="Arial"/>
            </a:endParaRPr>
          </a:p>
        </p:txBody>
      </p:sp>
      <p:sp>
        <p:nvSpPr>
          <p:cNvPr id="75" name="Google Shape;75;p1"/>
          <p:cNvSpPr/>
          <p:nvPr/>
        </p:nvSpPr>
        <p:spPr>
          <a:xfrm>
            <a:off x="4731850" y="4310523"/>
            <a:ext cx="1366500" cy="794101"/>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a:solidFill>
                  <a:schemeClr val="dk1"/>
                </a:solidFill>
                <a:latin typeface="Arial"/>
                <a:ea typeface="Arial"/>
                <a:cs typeface="Arial"/>
                <a:sym typeface="Arial"/>
              </a:rPr>
              <a:t>All children will have the opportunity to compete</a:t>
            </a:r>
            <a:r>
              <a:rPr lang="en-GB" sz="900">
                <a:solidFill>
                  <a:schemeClr val="dk1"/>
                </a:solidFill>
              </a:rPr>
              <a:t> (this will be a combination  of intra and inter school.)</a:t>
            </a:r>
            <a:endParaRPr sz="900" b="0" i="0" u="none" strike="noStrike" cap="none">
              <a:solidFill>
                <a:schemeClr val="dk1"/>
              </a:solidFill>
              <a:latin typeface="Arial"/>
              <a:ea typeface="Arial"/>
              <a:cs typeface="Arial"/>
              <a:sym typeface="Arial"/>
            </a:endParaRPr>
          </a:p>
        </p:txBody>
      </p:sp>
      <p:sp>
        <p:nvSpPr>
          <p:cNvPr id="76" name="Google Shape;76;p1"/>
          <p:cNvSpPr txBox="1"/>
          <p:nvPr/>
        </p:nvSpPr>
        <p:spPr>
          <a:xfrm>
            <a:off x="91500" y="3995400"/>
            <a:ext cx="3261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Impact</a:t>
            </a:r>
            <a:endParaRPr sz="1400" b="1" i="0" u="none" strike="noStrike" cap="none">
              <a:solidFill>
                <a:srgbClr val="000000"/>
              </a:solidFill>
              <a:latin typeface="Arial"/>
              <a:ea typeface="Arial"/>
              <a:cs typeface="Arial"/>
              <a:sym typeface="Arial"/>
            </a:endParaRPr>
          </a:p>
        </p:txBody>
      </p:sp>
      <p:pic>
        <p:nvPicPr>
          <p:cNvPr id="1026" name="Picture 201" descr="TRJS Owl round logo">
            <a:extLst>
              <a:ext uri="{FF2B5EF4-FFF2-40B4-BE49-F238E27FC236}">
                <a16:creationId xmlns:a16="http://schemas.microsoft.com/office/drawing/2014/main" id="{F3374C94-A495-78A8-B869-2BECA3C6E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204" t="9824" r="7846" b="6589"/>
          <a:stretch>
            <a:fillRect/>
          </a:stretch>
        </p:blipFill>
        <p:spPr bwMode="auto">
          <a:xfrm>
            <a:off x="8107838" y="69417"/>
            <a:ext cx="750887"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38FEC3137222C478AA9995A61C6C42D" ma:contentTypeVersion="15" ma:contentTypeDescription="Create a new document." ma:contentTypeScope="" ma:versionID="cc22a440e6b44493ad870bd6943e0613">
  <xsd:schema xmlns:xsd="http://www.w3.org/2001/XMLSchema" xmlns:xs="http://www.w3.org/2001/XMLSchema" xmlns:p="http://schemas.microsoft.com/office/2006/metadata/properties" xmlns:ns2="7306e3d0-0ae3-4289-81b3-f719923149d7" xmlns:ns3="29bdefce-0881-4b2d-911f-03fd1c1c6f5c" targetNamespace="http://schemas.microsoft.com/office/2006/metadata/properties" ma:root="true" ma:fieldsID="5d5c16ca7fed74b6b86f0cec09a2b1d4" ns2:_="" ns3:_="">
    <xsd:import namespace="7306e3d0-0ae3-4289-81b3-f719923149d7"/>
    <xsd:import namespace="29bdefce-0881-4b2d-911f-03fd1c1c6f5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06e3d0-0ae3-4289-81b3-f719923149d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9" nillable="true" ma:displayName="Taxonomy Catch All Column" ma:hidden="true" ma:list="{15098700-c3b5-414f-b784-23b64f95f027}" ma:internalName="TaxCatchAll" ma:showField="CatchAllData" ma:web="7306e3d0-0ae3-4289-81b3-f719923149d7">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bdefce-0881-4b2d-911f-03fd1c1c6f5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7af1cca-0ddc-42ad-a048-12a774fb3c0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dlc_DocId xmlns="7306e3d0-0ae3-4289-81b3-f719923149d7">6KK6NY3JTKCC-849450956-328489</_dlc_DocId>
    <_dlc_DocIdUrl xmlns="7306e3d0-0ae3-4289-81b3-f719923149d7">
      <Url>https://8602326.sharepoint.com/sites/TRJTeachingSharedDrive/_layouts/15/DocIdRedir.aspx?ID=6KK6NY3JTKCC-849450956-328489</Url>
      <Description>6KK6NY3JTKCC-849450956-328489</Description>
    </_dlc_DocIdUrl>
    <TaxCatchAll xmlns="7306e3d0-0ae3-4289-81b3-f719923149d7" xsi:nil="true"/>
    <lcf76f155ced4ddcb4097134ff3c332f xmlns="29bdefce-0881-4b2d-911f-03fd1c1c6f5c">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5B9B1342-069C-40C4-AE5C-4EA9711956E3}">
  <ds:schemaRefs>
    <ds:schemaRef ds:uri="29bdefce-0881-4b2d-911f-03fd1c1c6f5c"/>
    <ds:schemaRef ds:uri="7306e3d0-0ae3-4289-81b3-f719923149d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2C53480-CEF3-49F8-9250-A7308D2C10A1}">
  <ds:schemaRefs>
    <ds:schemaRef ds:uri="29bdefce-0881-4b2d-911f-03fd1c1c6f5c"/>
    <ds:schemaRef ds:uri="7306e3d0-0ae3-4289-81b3-f719923149d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B5221BD-E240-455D-81B4-CCABD159812A}">
  <ds:schemaRefs>
    <ds:schemaRef ds:uri="http://schemas.microsoft.com/sharepoint/v3/contenttype/forms"/>
  </ds:schemaRefs>
</ds:datastoreItem>
</file>

<file path=customXml/itemProps4.xml><?xml version="1.0" encoding="utf-8"?>
<ds:datastoreItem xmlns:ds="http://schemas.openxmlformats.org/officeDocument/2006/customXml" ds:itemID="{9B4928A4-7A74-4E69-A628-B2FBE73558B7}">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(16:9)</PresentationFormat>
  <Slides>1</Slides>
  <Notes>1</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Emery</dc:creator>
  <cp:revision>1</cp:revision>
  <dcterms:modified xsi:type="dcterms:W3CDTF">2023-11-28T16:41:13Z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0x010100638FEC3137222C478AA9995A61C6C42D</vt:lpwstr>
  </property>
  <property fmtid="{D5CDD505-2E9C-101B-9397-08002B2CF9AE}" pid="3" name="_dlc_DocIdItemGuid">
    <vt:lpwstr>9b515c69-0094-4e30-98e0-00185597ac36</vt:lpwstr>
  </property>
  <property fmtid="{D5CDD505-2E9C-101B-9397-08002B2CF9AE}" pid="4" name="MediaServiceImageTags">
    <vt:lpwstr/>
  </property>
</Properties>
</file>